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49FF5-2290-4809-9F7D-064B3CEFE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1F03B4-569A-4935-A05B-91749898A3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142064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681212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350561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25468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369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@fisaladil20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(58), @DewaniyaMFM (1), @RefreshMFM (73), @MarinaFM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706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@Aldashtix_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(82),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336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307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080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05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(39), @MarinaFM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35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@7mo0odi86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(24), @Fm888kw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990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@loolaa4422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(33),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322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@Nigth_Q8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(6), @DewaniyaMFM (3), @Fm888kw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521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@Khaledalansari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203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22A473-6AD7-4376-90D9-1EB47B49D6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09/08/2017 - 15/08/2017</a:t>
            </a:r>
          </a:p>
        </p:txBody>
      </p:sp>
    </p:spTree>
    <p:extLst>
      <p:ext uri="{BB962C8B-B14F-4D97-AF65-F5344CB8AC3E}">
        <p14:creationId xmlns:p14="http://schemas.microsoft.com/office/powerpoint/2010/main" val="553854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83CFB-A48E-4633-90B0-DA99BBBB3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ED8508-45EF-4D82-97AB-1494F0088C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7901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179720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696065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57540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739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@hussainalshaya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480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@Ahmadalsharqaw3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(23),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140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@TvBayren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768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@Abdullah71_q8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885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@mwaadmuhammad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095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@TAliahmadalg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(11), @RefreshMFM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792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@b_alnajjar98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@DewaniyaMFM (1), @RefreshMFM (11), @MarinaFM (2), @Fm888kw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613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@Suaad207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639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@MariamAldhuwaih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(10), @DewaniyaMFM (5), @MarinaFM (1),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875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@IbrahimDashti_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(17),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749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542DC-8E58-4205-A060-5C75E4B55C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09/08/2017 - 15/08/2017</a:t>
            </a:r>
          </a:p>
        </p:txBody>
      </p:sp>
    </p:spTree>
    <p:extLst>
      <p:ext uri="{BB962C8B-B14F-4D97-AF65-F5344CB8AC3E}">
        <p14:creationId xmlns:p14="http://schemas.microsoft.com/office/powerpoint/2010/main" val="2887065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63A94-CA41-480A-A8D0-621324E37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392854-FF41-4C6E-B971-C0C28BEF51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30771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296184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921342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9793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167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@bof9laa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487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@3lia_alenzi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(10), @RefreshMFM (3), @MarinaFM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435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@tooota_amran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(4), @RefreshMFM (12),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599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@jawaher1911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968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@danah84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044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CFF76A-110D-4CF0-A79F-247BC268E0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09/08/2017 - 15/08/2017</a:t>
            </a:r>
          </a:p>
        </p:txBody>
      </p:sp>
    </p:spTree>
    <p:extLst>
      <p:ext uri="{BB962C8B-B14F-4D97-AF65-F5344CB8AC3E}">
        <p14:creationId xmlns:p14="http://schemas.microsoft.com/office/powerpoint/2010/main" val="31695440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2017-08-16T07:45:43Z</dcterms:created>
  <dcterms:modified xsi:type="dcterms:W3CDTF">2017-08-16T07:46:11Z</dcterms:modified>
</cp:coreProperties>
</file>