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E33FC-7490-4D94-9033-AC88BC652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4733D9-9B73-4B87-B27D-030727983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58915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81668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21559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1229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51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@talall35502517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(180),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19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@kwt_senator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34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@goodplesskuwait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86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92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@NAGH1408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(10), 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93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188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@m7mad_mahdi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85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@LuluAlQenaei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08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@fatmaghoneeem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812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@thedragon2011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36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0F725-16C5-4C92-BF1D-D8033758E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08/08/2017 - 14/08/2017</a:t>
            </a:r>
          </a:p>
        </p:txBody>
      </p:sp>
    </p:spTree>
    <p:extLst>
      <p:ext uri="{BB962C8B-B14F-4D97-AF65-F5344CB8AC3E}">
        <p14:creationId xmlns:p14="http://schemas.microsoft.com/office/powerpoint/2010/main" val="2529189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85E4D1-259D-4DAE-BA89-C6C4F51F7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33F4E1-643D-47EE-8539-0EF5E35995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599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79151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621100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4458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2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@7anan2671990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93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061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@b_alnajjar98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47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@munira_sulaiman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368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972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@alobaiid_93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7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@idea_2A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9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@Fatma_Alsayegh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92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@AboFahmy5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075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@bahora4242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34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39D9C2-3A77-4093-8D5E-8018933D9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08/08/2017 - 14/08/2017</a:t>
            </a:r>
          </a:p>
        </p:txBody>
      </p:sp>
    </p:spTree>
    <p:extLst>
      <p:ext uri="{BB962C8B-B14F-4D97-AF65-F5344CB8AC3E}">
        <p14:creationId xmlns:p14="http://schemas.microsoft.com/office/powerpoint/2010/main" val="654381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B8C22-CD49-462D-A798-246D5FF56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F62FC-F47B-44A2-8ACB-E564BAC74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170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833550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57897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4732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124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@algl123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49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179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@Alialwahaiby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38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@182010Abotasnem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833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417B7-7595-46B0-8D55-BA9A99AF12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08/08/2017 - 14/08/2017</a:t>
            </a:r>
          </a:p>
        </p:txBody>
      </p:sp>
    </p:spTree>
    <p:extLst>
      <p:ext uri="{BB962C8B-B14F-4D97-AF65-F5344CB8AC3E}">
        <p14:creationId xmlns:p14="http://schemas.microsoft.com/office/powerpoint/2010/main" val="31857306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2017-08-14T11:12:04Z</dcterms:created>
  <dcterms:modified xsi:type="dcterms:W3CDTF">2017-08-14T11:12:32Z</dcterms:modified>
</cp:coreProperties>
</file>