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9C209-4F8D-417B-B649-DDB8E4894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3BDE85-A822-4843-9235-14322BDC42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010093"/>
              </p:ext>
            </p:extLst>
          </p:nvPr>
        </p:nvGraphicFramePr>
        <p:xfrm>
          <a:off x="457200" y="1731963"/>
          <a:ext cx="8229600" cy="415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833766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671321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976651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588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@0579_6551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(7), @alghanimhondakw (4), @CadillacKW (4), @FordAlghanim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871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@Nanneettee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537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@AbdoBensali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426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@Tari33071421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(2), @alghanimhondakw (4), 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919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@Hani_Baqer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427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@sharayar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448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@Q8_For9ah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(1), @FordAlghanim (2), @Mitsubishi_KWT_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543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@MonsterReqibah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844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@ahmadal3nzi81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864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@GmSalmanalonzi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533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5E0DAC-AD31-4C7B-B4ED-C01011CCA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07/08/2017 - 13/08/2017</a:t>
            </a:r>
          </a:p>
        </p:txBody>
      </p:sp>
    </p:spTree>
    <p:extLst>
      <p:ext uri="{BB962C8B-B14F-4D97-AF65-F5344CB8AC3E}">
        <p14:creationId xmlns:p14="http://schemas.microsoft.com/office/powerpoint/2010/main" val="3951395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3EB03-8163-43D6-92E9-278CF94DB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220A7D-3234-4570-833D-9D8DB1D71F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85862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136841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338328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85587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666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@alkhteeb78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647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@saudss5111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360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@a7mad_alde7anii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284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@mMMms0123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403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@VXAX_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756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@lpfMK2gB3v3OX3Y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187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@kw4ever2kw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107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@4SaLeNq8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669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@sssssszx1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615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@JQINzKdjguokJRz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4962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024263-9084-40E4-A500-9E65D08673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07/08/2017 - 13/08/2017</a:t>
            </a:r>
          </a:p>
        </p:txBody>
      </p:sp>
    </p:spTree>
    <p:extLst>
      <p:ext uri="{BB962C8B-B14F-4D97-AF65-F5344CB8AC3E}">
        <p14:creationId xmlns:p14="http://schemas.microsoft.com/office/powerpoint/2010/main" val="3290197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8E36F-FB13-46CF-9038-263B6114A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605936-6A61-41EC-B224-6DA215A764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83777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611756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1599160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60879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847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@7amood9_9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997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@MeshalAlrougi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331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@GHAZI_75_q8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932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@JohnCar03381148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275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@TosTaFCB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839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E568A2-1235-48F4-8525-5E69328E1B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07/08/2017 - 13/08/2017</a:t>
            </a:r>
          </a:p>
        </p:txBody>
      </p:sp>
    </p:spTree>
    <p:extLst>
      <p:ext uri="{BB962C8B-B14F-4D97-AF65-F5344CB8AC3E}">
        <p14:creationId xmlns:p14="http://schemas.microsoft.com/office/powerpoint/2010/main" val="8729104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2017-08-14T08:08:28Z</dcterms:created>
  <dcterms:modified xsi:type="dcterms:W3CDTF">2017-08-14T08:08:57Z</dcterms:modified>
</cp:coreProperties>
</file>