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426D7-80B1-414A-883F-93F8F07BD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24752D-DC3F-4FBD-AA59-A2C53509D6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669584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53865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968854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40247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532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@SalinaQattan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@JordanAhliBank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874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@Namek2010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@ArabBankGroup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285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@EHS_jo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@JordanAhliBank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053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@SuperdaddySport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@JordanAhliBank (3), @CairoAmmanBank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384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@Tabaza515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25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@Oasis_500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@JordanAhliBank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506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@ehabmadanat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@JordanAhliBank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480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@raftsalm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@JordanAhliBank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26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@bnabulsi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097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@yznsawalha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352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1CDEC-7774-4732-AFC9-0D8C324E7B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01/08/2017 - 08/08/2017</a:t>
            </a:r>
          </a:p>
        </p:txBody>
      </p:sp>
    </p:spTree>
    <p:extLst>
      <p:ext uri="{BB962C8B-B14F-4D97-AF65-F5344CB8AC3E}">
        <p14:creationId xmlns:p14="http://schemas.microsoft.com/office/powerpoint/2010/main" val="3363911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928C0-C7F8-4188-9145-C3AC5251F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0B2962-57D9-4B56-B787-E094585539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2511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033519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21901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50461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85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@SiwarSwalha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@JKB_Bank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88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@VentureJO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@JordanAhliBank (1), @ArabBankGroup (1), @BankalEtihadJO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53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@R_Fayyad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596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@Friendture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510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@rami22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@TheHousingBank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562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@khalidwo75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@JordanAhliBank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73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@Asher1BD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@JordanAhliBank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339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@BiltajiMazen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@JordanAhliBank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543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@JfgbcV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131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@CCP_KHCF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@JordanAhliBank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428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2AC49-4DCA-4B7A-9E68-F28CCDF521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01/08/2017 - 08/08/2017</a:t>
            </a:r>
          </a:p>
        </p:txBody>
      </p:sp>
    </p:spTree>
    <p:extLst>
      <p:ext uri="{BB962C8B-B14F-4D97-AF65-F5344CB8AC3E}">
        <p14:creationId xmlns:p14="http://schemas.microsoft.com/office/powerpoint/2010/main" val="355616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D6565-DA8B-4E8C-AC21-93AF9DEF6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91FC15-35D0-4236-BB64-4FC35BC4A9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5804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693702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619204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07024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75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@i_Na3EEm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367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@JbaraQussai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@JKB_Bank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23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@KHBPJO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@JordanAhliBank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75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@RaedAsfour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329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@AlBaladMusic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011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24EBD-4F92-4F89-A71E-6A59A38E6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01/08/2017 - 08/08/2017</a:t>
            </a:r>
          </a:p>
        </p:txBody>
      </p:sp>
    </p:spTree>
    <p:extLst>
      <p:ext uri="{BB962C8B-B14F-4D97-AF65-F5344CB8AC3E}">
        <p14:creationId xmlns:p14="http://schemas.microsoft.com/office/powerpoint/2010/main" val="29175322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2017-08-09T11:27:17Z</dcterms:created>
  <dcterms:modified xsi:type="dcterms:W3CDTF">2017-08-09T11:27:46Z</dcterms:modified>
</cp:coreProperties>
</file>