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32281-FEAE-48F9-966F-849A45387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DC3292-898C-46A2-B703-18EC0F0A1A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4817938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170398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96819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1462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44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(80), @RefreshMFM (130),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97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(39), @Fm888kw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973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7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@loolaa4422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72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80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@yaqeenstar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(21),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41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@jawaher1911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1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@Letters60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20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@Hala_Ibrahim_bm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@DewaniyaMFM (2), @RefreshMFM (12),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83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@Gaber17Aya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607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0A08B-BBFD-4612-B5D2-713F213A7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02/08/2017 - 08/08/2017</a:t>
            </a:r>
          </a:p>
        </p:txBody>
      </p:sp>
    </p:spTree>
    <p:extLst>
      <p:ext uri="{BB962C8B-B14F-4D97-AF65-F5344CB8AC3E}">
        <p14:creationId xmlns:p14="http://schemas.microsoft.com/office/powerpoint/2010/main" val="1575723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8CD88-BFEE-4A51-B029-013482DF6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D2AE0B-BB0B-477C-B2A5-E2A2EFF5C6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4796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927382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74093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0982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54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@tooota_amran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(10),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7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@fooofa_nad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@RefreshMFM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08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@itsmanosh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7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@EIhamAjram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40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@F_alsha6y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23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@rllzi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085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@alqassar_yousef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98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@bent_jdaha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10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@hlayarapal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@DewaniyaMFM (1), @RefreshMFM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1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@Bo_kamish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399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DEC20-6D74-4F6C-AEAF-4809D627C4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02/08/2017 - 08/08/2017</a:t>
            </a:r>
          </a:p>
        </p:txBody>
      </p:sp>
    </p:spTree>
    <p:extLst>
      <p:ext uri="{BB962C8B-B14F-4D97-AF65-F5344CB8AC3E}">
        <p14:creationId xmlns:p14="http://schemas.microsoft.com/office/powerpoint/2010/main" val="1503078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F1260-C766-4EB5-8407-2FC2C0621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06CB80-6799-4CAB-AA26-E26DB4B40D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1646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792761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599868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2076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47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84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@losha114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@RefreshMFM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21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@Ibrahim_Dashti_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47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@dounia_kabbaj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43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@TAliahmadalg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@RefreshMFM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80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08FB3-CB26-45A7-ACFC-472FE7D67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02/08/2017 - 08/08/2017</a:t>
            </a:r>
          </a:p>
        </p:txBody>
      </p:sp>
    </p:spTree>
    <p:extLst>
      <p:ext uri="{BB962C8B-B14F-4D97-AF65-F5344CB8AC3E}">
        <p14:creationId xmlns:p14="http://schemas.microsoft.com/office/powerpoint/2010/main" val="3960693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2017-08-09T08:47:24Z</dcterms:created>
  <dcterms:modified xsi:type="dcterms:W3CDTF">2017-08-09T08:47:53Z</dcterms:modified>
</cp:coreProperties>
</file>