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66075-D2EA-470A-BC9F-EC6718F28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C88E88-B887-4B24-9ED4-DAFA6AE2D2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609693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941055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79793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8047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2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14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@darinnaser_q8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05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@Q8yaI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(105), @aljarida (5), @alqabas (8),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29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(46), @AlraiMediaGroup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7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(39), @AlraiMediaGroup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505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@Mj6n8Xx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(15), @alqabas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483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(40), @alqabas (16),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729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(1), @alqabas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93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@kwwb_2012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(5), @alqabas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57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(12),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512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20BA8-481F-4925-AF02-57BBC7B68B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02/08/2017 - 08/08/2017</a:t>
            </a:r>
          </a:p>
        </p:txBody>
      </p:sp>
    </p:spTree>
    <p:extLst>
      <p:ext uri="{BB962C8B-B14F-4D97-AF65-F5344CB8AC3E}">
        <p14:creationId xmlns:p14="http://schemas.microsoft.com/office/powerpoint/2010/main" val="132963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B6578-2A59-4A4A-9F45-C8D161D4A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95B232-1C7F-4CDE-B945-0BF099A99D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778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22935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29098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081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46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83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(8), @aljarida (8), @alqabas (8),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83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71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@kk38q88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(19),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73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@ALOBAIDAHMAD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(13), @alqabas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036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(12), @alqabas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9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(1), @aljarida (1), @alqabas (11),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960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@amanenatwdena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8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@a_almutairi_00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036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1883B-B657-4AD6-91AF-3E19AA9F66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02/08/2017 - 08/08/2017</a:t>
            </a:r>
          </a:p>
        </p:txBody>
      </p:sp>
    </p:spTree>
    <p:extLst>
      <p:ext uri="{BB962C8B-B14F-4D97-AF65-F5344CB8AC3E}">
        <p14:creationId xmlns:p14="http://schemas.microsoft.com/office/powerpoint/2010/main" val="2290311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53CA1-5BA7-4DD6-8D02-12A79D6FA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4DC145-8743-4C52-93C6-BFF2BE0459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936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397232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6497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84441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6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@Q8Serve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(31),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36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83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(13),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20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(12), @alqabas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87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86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@smok4444smok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(8), @aljarida (1), @alqabas (16),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206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27507-4A0F-46E5-9269-7DF7C72B6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02/08/2017 - 08/08/2017</a:t>
            </a:r>
          </a:p>
        </p:txBody>
      </p:sp>
    </p:spTree>
    <p:extLst>
      <p:ext uri="{BB962C8B-B14F-4D97-AF65-F5344CB8AC3E}">
        <p14:creationId xmlns:p14="http://schemas.microsoft.com/office/powerpoint/2010/main" val="24923713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2017-08-09T07:49:29Z</dcterms:created>
  <dcterms:modified xsi:type="dcterms:W3CDTF">2017-08-09T07:49:58Z</dcterms:modified>
</cp:coreProperties>
</file>