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A469-1B47-49C1-845A-0D4A5896D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E085B0-5CFE-480E-ADBB-97F38E020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009539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713327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61360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901990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112047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06494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1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#بدل_الايجار_بالتجاري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99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#2_اغسطس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81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#وطن_النهار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88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68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#HappyWeekend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80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#AltijariCampaigns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#سافر_مع_التجاري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78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#AltijariSummerCampaign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0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#CBKares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3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#BurganOffers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512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33527-D787-43AC-A5F6-01E651CF5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98174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3C92-DBCE-4ED3-BE80-6229F64B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41DF5-01F8-4A06-93EB-97E56E1E0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77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371644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351860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797821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465098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68779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2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#BurganAdvice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19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1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#BurganBankYouth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3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#بنك_برقان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61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#BurganBankOffers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43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#BurganBankWinners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4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#BurganBankDraws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68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#BurganBankYawmi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32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#NBKOnlineBanking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59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777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A24E5-0CA6-429B-B1F7-8B52F8D1C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907616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CC89B-275E-4DFA-ABDA-DEA7E331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5730F-BF7B-464C-87D5-E87C7FA9C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866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132080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666727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326355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265164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6722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05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#NBKJawhara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8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#NBKCreditCard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95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#NBKCompetitions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47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#NBKWinners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21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#NBKRewards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66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270D9-C595-46B5-B007-2B521CA32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849078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2017-08-08T12:31:51Z</dcterms:created>
  <dcterms:modified xsi:type="dcterms:W3CDTF">2017-08-08T12:32:56Z</dcterms:modified>
</cp:coreProperties>
</file>