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8A18-4AE3-80C1-0F5191CB251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8A18-4AE3-80C1-0F5191CB251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8A18-4AE3-80C1-0F5191CB2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749304"/>
        <c:axId val="238749632"/>
      </c:lineChart>
      <c:catAx>
        <c:axId val="23874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49632"/>
        <c:crosses val="autoZero"/>
        <c:auto val="1"/>
        <c:lblAlgn val="ctr"/>
        <c:lblOffset val="100"/>
        <c:noMultiLvlLbl val="0"/>
      </c:catAx>
      <c:valAx>
        <c:axId val="23874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4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42DBC-AFA3-4C6F-A3D7-EC1CDB042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02405F-6D2E-4B60-A3CA-93267C4AB9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4380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B67D6-C17D-40AE-A062-F6814ED61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3793B-5F02-49EC-81BE-EDD5A195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07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2017-08-08T11:15:25Z</dcterms:created>
  <dcterms:modified xsi:type="dcterms:W3CDTF">2017-08-08T11:15:28Z</dcterms:modified>
</cp:coreProperties>
</file>