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E7364-7DDD-40EA-AD63-FAAD02A5B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A17401-A459-4AA9-BD07-D0031341EB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6577714"/>
              </p:ext>
            </p:extLst>
          </p:nvPr>
        </p:nvGraphicFramePr>
        <p:xfrm>
          <a:off x="457200" y="1731963"/>
          <a:ext cx="8229600" cy="314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94461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97856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51441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72456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0657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687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- 2017-08-04 19:39:06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منشن كثر ما تقدر وادخل السحب على: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S8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شروط المشاركة:
- يجب على المُشارك متابعة حساب زين الكويت
- سيتم استقبال المنشن ليوم السبت
- إعلان الفائز يوم الأحد
- المشاركة من داخل دولة الكويت فقط
- لن يتم قبول مشاركة موظّفي زين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7.6566%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47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ooredookuwait (Ooredoo Kuwait) - 2017-08-03 20:53:35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واربح جهاز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Galaxy S7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730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2B8408-3166-49E9-95A6-5B40E92D2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86670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797E9-357D-4984-98F6-1C7004443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05FD66-00C8-4719-80C9-7DF57E19DB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9161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661026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7193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05576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53114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3633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91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- 2017-08-07 13:20:24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اختر القطعة الصحيحة لتكملة الرسمة واربح خط ذهبي من زين!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🎨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شروط المشاركة:
- يجب على المُشارك متابعة حساب زين الكويت.
- سيتم استقبال الإجابات لمدة 24 ساعة.
- إعلان الفائز غداً في الستوري.
- المشاركة من داخل دولة الكويت فقط.
- لن يتم قبول مشاركة أي موظّف من زين.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914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- 2017-08-01 23:28:45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إنت النهار.. يا وطني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🇰🇼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الشكر والتقدير للشاعر الكبير بدر بورسلي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bader.bouresli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وطن_النهار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993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ooredookuwait (Ooredoo Kuwait) - 2017-08-01 14:24:18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🎁🎉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منشن مواليد شهر
#اغسطس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66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- 2017-08-02 11:55:13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1990-08-02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تاريخ لن ينساه الكويتيون
بصمودهم وعزيمتهم وإيمانهم.. وستبقى الكويت حرة أبية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🇰🇼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حفظ الله كويتنا الحبيبة وشعبها من كل مكروه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739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73880-CF3E-4AC3-A75C-1D351EFF55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3827362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F57C1-8840-43DB-9ED6-DC1C9EED7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5FC42F-8EDF-41BB-A90B-3D6010476D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740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811186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48349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9337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74846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2725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559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- 2017-08-06 15:41:56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معنى كلمة "چندل" باللهجة الكويتية؟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693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- 2017-08-02 14:54:38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الهواية اللي ليلحين متمسّك فيها؟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🏀🎮🎨🎹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98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- 2017-08-04 15:51:21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منشن صاحبك اللي ياخذ مسباحك وما يردّه!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13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ooredookuwait (Ooredoo Kuwait) - 2017-08-01 23:59:33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🇰🇼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احفظ الكويت وشعبها من كل مكروه وادم عليها نعمة الأمن والأمان 
#لن_ننسى
#ذكرى_الغزو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069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- 2017-08-03 14:00:52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الأغنية اللي هاب فيها هالأيام؟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🎧🎵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053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CE4A11-BDB2-4BEF-9BC5-A4D274AEA8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3015279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3E497-DF00-4817-A8AB-488DB4D43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4A4FA6-BD8D-458F-A025-B666C9135B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8871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847954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51669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98285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55357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350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845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- 2017-08-07 16:02:28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الليلة خسوف جزئي للقمر ويمكن مُشاهدته بالعين المجردة من سماء الكويت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👁🌗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بداية الخسوف الساعة 8:22 مساءً
ذروة الخسوف الساعة 9:20 مساءً
ينتهي الخسوف الساعة 10:19 مساءً
معلومة: يُعتبر خسوف القمر هذا هو الأول للعام 2017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📆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 كُنت من هواة التصوير، ندعوك لمشاركتنا اليوم في حديقة الشهيد في عملية الرصد مع الفلكي خالد الجمعان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🔭
@alshaheedpark 
@khaled_aljamaan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476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- 2017-08-01 10:27:35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منشن مواليد شهر أغسطس!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952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F8EC2-BC84-4C5A-B64A-0EC2DF48FE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2521624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4B7BE-2E8D-42EA-BC07-E2D636BD3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3E70A0-2991-4F86-97E6-08C688DCA1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5024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830473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62549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00650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83600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7993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637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- 2017-08-06 14:07:40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للفائز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talalallahow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بجائزة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S8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مسابقة المنشن
*السحب في الستوري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0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- 2017-08-04 10:50:23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استجب دُعائنا برحمتك يا أرحم الراحمين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🙌🏼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349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ooredookuwait (Ooredoo Kuwait) - 2017-08-04 11:56:08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هى أول عمله فى تاريخ الدوله الاسلاميه ؟
#يوم_الجمعة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219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- 2017-08-06 19:36:58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احصل على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iPad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إنترنت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LTE-A 500GB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الشبكة الأكثر تطوراً في الكويت
واستمتع بشاشة تذهلك بالمشاهدة. 
107 بخدمتكم على مدار الساعة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404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ooredookuwait (Ooredoo Kuwait) - 2017-08-06 14:38:23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منشن ربعك بمناسبة هذا اليوم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FriendShipDay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370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A1862-80E9-45B9-8019-2C2ACC1FAD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3755981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4542A-A049-42ED-98E6-9D9ACE135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481408-C462-48A6-BC9D-B4D3ED862F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3525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259543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46067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06763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22123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354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8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- 2017-08-01 14:52:26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التطبيق اللي تفضّل تستمع من خلاله الملفّات الصوتية؟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471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- 2017-08-03 15:34:46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نتمنى لكم قضاء عطلة نهاية أسبوع جميلة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37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- 2017-08-02 10:59:23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 مسلسلاتك وأفلامك المفضلة مع 120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GB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إنترنت 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 LTE-A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للدفع المسبق بـ 5 د.ك. فقط! #الزين_يفرض_نفسه حتى بالصيف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🌤🌊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لمزيد من المعلومات، خدمة العملاء متواجدين لخدمتكم على مدارالساعة 107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912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- 2017-08-03 18:23:00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 زين الخميس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793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- 2017-08-05 16:23:21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نصايح زين.. تستفيد منها وتفيد غيرك فيها!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zain_advice 
#Zainkuwait
#Zain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015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35FCA-C471-4D58-BD60-D5EAF0174C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593146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3C57B-EA48-4B5A-9D76-21BA9CA5A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6752EB-14A9-458F-B878-2FAFB767D8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2568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278418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51855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20475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69899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7697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146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- 2017-08-07 23:44:26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لقطات من الخسوف الجزئي للقمر في سماء الكويت تم رصده مع الفلكي خالد الجمعان وبالتعاون مع حديقة الشهيد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🌖🔭
@Khaled_aljamaan
@alshaheedpark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خسوف_القمر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923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zainkuwait (Zain Kuwait) - 2017-08-01 19:36:31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جهاز ذكي مجاناً مع باقة الدفع الآجل الجديدة بـ 10 د.ك كل ما عليك إحضاره هو البطاقة المدنية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🌤🌊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790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9CF34-FD73-455F-B37B-14738EE4A3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23015577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430</Words>
  <Application>Microsoft Office PowerPoint</Application>
  <PresentationFormat>On-screen Show (4:3)</PresentationFormat>
  <Paragraphs>174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Instagram Posts Table - 1 of 7</vt:lpstr>
      <vt:lpstr>Instagram Posts Table - 2 of 7</vt:lpstr>
      <vt:lpstr>Instagram Posts Table - 3 of 7</vt:lpstr>
      <vt:lpstr>Instagram Posts Table - 4 of 7</vt:lpstr>
      <vt:lpstr>Instagram Posts Table - 5 of 7</vt:lpstr>
      <vt:lpstr>Instagram Posts Table - 6 of 7</vt:lpstr>
      <vt:lpstr>Instagram Posts Table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- 1 of 7</dc:title>
  <dc:creator>Administrator</dc:creator>
  <cp:lastModifiedBy>Administrator</cp:lastModifiedBy>
  <cp:revision>1</cp:revision>
  <dcterms:created xsi:type="dcterms:W3CDTF">2017-08-08T10:27:19Z</dcterms:created>
  <dcterms:modified xsi:type="dcterms:W3CDTF">2017-08-08T10:29:27Z</dcterms:modified>
</cp:coreProperties>
</file>