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DBB09-0A10-4896-B4BA-DEECCAE4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762C0-A3A9-4F96-AA4B-B0CAFBE3A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64781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13108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82842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2499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87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@_life_e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11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@yyyyy2099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51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@mgumgul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1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@AlarbaAsma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22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@zozbuyabis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1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@alwjeh2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4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@Rakanq882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(8), 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08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@3faaten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66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@Shairro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38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@anf_96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(12), @ZainKuwait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31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A59C7-3C58-4DC9-9188-ABEAAB7B0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792852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44A3A-4120-436E-80BF-D05628B1F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F5383B-8814-4097-9255-10B718F0F0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249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36759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75185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4914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3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@kuwaiitiq8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23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@000_naada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5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@nms1433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72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@hms_960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57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@zhrh56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31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@R7a6j5a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70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@jood3440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60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@Rawan2t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29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@c3719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99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273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00237-386E-48BB-8B8B-1EF811269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416397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05B76-1F1A-40BC-A639-CB81AE051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688B5D-5B33-4EE4-B54F-94FFA6D37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324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298113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91270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696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33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@azatialaslam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29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@azn60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27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(6),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88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@YAGCOB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@rnoosh289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30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400B1-2DA1-4153-ADB4-19319FC19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788743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2017-08-07T13:08:58Z</dcterms:created>
  <dcterms:modified xsi:type="dcterms:W3CDTF">2017-08-07T13:09:26Z</dcterms:modified>
</cp:coreProperties>
</file>