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0DE1E-BABA-4158-A8C9-AC6D7EA3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BD0B5B-70BB-4998-8F6F-7B10D042F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70297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52897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397123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615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5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@AboFaress12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(14), 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10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@ittti888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10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(19),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8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@Yousifabdou22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(11), @warbabank (6), @ALTijariCBK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43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@khalaf196486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(2), 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57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2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@almutiri_80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38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@c3719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2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0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@bo_3li_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23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97AA4-57BA-458A-A58C-7A6D4B8BD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95971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2A178-27D5-4E7D-82EE-2F7C1DD06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4F0A0-63B3-4547-900D-096EF0AD91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890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48651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5629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090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38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@al_khaliidd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8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70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@MOoOs77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8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@allaouimohamed1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16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@ithad_888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72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@alkuwaity55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96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(7),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73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@althafiree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4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@al3tebe_70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11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@XxKing_bonesxX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@alDawliBank (1), @NBKPage (1), @Gulf_Bank (1), @Bankboubyan (5),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871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CA449-1F81-4551-8790-5AFE73255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4283423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01C16-9B30-4958-986D-F6CC6F41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6B098-1ADC-4C04-A4B1-0C97AD0BF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818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55024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37364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2896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88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@castello94_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@ALTijariCBK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46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36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@alshalla7e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0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@AL_maimonee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66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@bander7_3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480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9A3DCD-46F8-454C-98C9-3033A284C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276473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2017-08-07T12:16:53Z</dcterms:created>
  <dcterms:modified xsi:type="dcterms:W3CDTF">2017-08-07T12:17:21Z</dcterms:modified>
</cp:coreProperties>
</file>