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C631C-5261-48AB-9943-8A4CCE261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6D212-180D-4655-8D70-9A7CAFB95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922263"/>
              </p:ext>
            </p:extLst>
          </p:nvPr>
        </p:nvGraphicFramePr>
        <p:xfrm>
          <a:off x="457200" y="1731963"/>
          <a:ext cx="8229600" cy="168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042393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53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00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65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8227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530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316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554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255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589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359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78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57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18.8945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642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9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DrinkRani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185.7401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011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9023B-6309-4A10-9FBB-71E483BBD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20/07/2017 - 03/08/2017</a:t>
            </a:r>
          </a:p>
        </p:txBody>
      </p:sp>
    </p:spTree>
    <p:extLst>
      <p:ext uri="{BB962C8B-B14F-4D97-AF65-F5344CB8AC3E}">
        <p14:creationId xmlns:p14="http://schemas.microsoft.com/office/powerpoint/2010/main" val="20902424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2017-08-07T10:22:27Z</dcterms:created>
  <dcterms:modified xsi:type="dcterms:W3CDTF">2017-08-07T10:22:37Z</dcterms:modified>
</cp:coreProperties>
</file>