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34BA-489A-B0C6-257851C3D32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34BA-489A-B0C6-257851C3D32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34BA-489A-B0C6-257851C3D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470960"/>
        <c:axId val="232468336"/>
      </c:lineChart>
      <c:catAx>
        <c:axId val="232470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68336"/>
        <c:crosses val="autoZero"/>
        <c:auto val="1"/>
        <c:lblAlgn val="ctr"/>
        <c:lblOffset val="100"/>
        <c:noMultiLvlLbl val="0"/>
      </c:catAx>
      <c:valAx>
        <c:axId val="23246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470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4DCC1-4BBE-4F63-9C65-0E8B33EEB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E5E6FB-99B8-4F59-BE93-648B528FBB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8480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D62EB-7D6F-4CFD-B464-7A53C2410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20/07/2017 - 03/08/2017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7B418-05F5-4469-ABB0-417A28971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926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Interactions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</dc:title>
  <dc:creator>Administrator</dc:creator>
  <cp:lastModifiedBy>Administrator</cp:lastModifiedBy>
  <cp:revision>1</cp:revision>
  <dcterms:created xsi:type="dcterms:W3CDTF">2017-08-07T10:01:07Z</dcterms:created>
  <dcterms:modified xsi:type="dcterms:W3CDTF">2017-08-07T10:01:10Z</dcterms:modified>
</cp:coreProperties>
</file>