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0C661-510D-4911-A8DF-C74B98388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1F7006-B991-4BEE-80A0-2E88BF63F2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8349588"/>
              </p:ext>
            </p:extLst>
          </p:nvPr>
        </p:nvGraphicFramePr>
        <p:xfrm>
          <a:off x="457200" y="1731963"/>
          <a:ext cx="8229600" cy="421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96586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0442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5390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952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8851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1738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9946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1340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1816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2335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7952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6884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8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التلفزيون العربي 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13.4350%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14.3207%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80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Onair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503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أورينت للأعمال الإنسانية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4.3939%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4.1992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707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Tele Orient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36.0157%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76.0536%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52.6538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256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Kurdi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17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News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6.5116%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3.7942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33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AlArabiya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العربية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1513538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31456781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22.8065%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21.1801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54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13253076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3.6371%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21.7479%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30.7875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182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Jazeera Arabic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الجزيرة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17765660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12.7918%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19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4A9B48-0782-499A-BDE1-A5DBA884F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2894753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850C8-C3CA-4923-A276-69ED687FC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8D95D3-1EA1-4CD3-AEC2-398FCEBB67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9916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861750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9833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1992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0540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1177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7827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743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1458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4154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3992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5458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3121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886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Aan Arabic Television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تلفزيون الآن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16289368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2.2430%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9.3454%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20.9897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292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سكاي نيوز 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13.1626%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13.1632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103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E5C4A-B04E-4E39-A2AF-851E165314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25030523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234</Words>
  <Application>Microsoft Office PowerPoint</Application>
  <PresentationFormat>On-screen Show (4:3)</PresentationFormat>
  <Paragraphs>160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Youtube Key Metrics Table - 1 of 2</vt:lpstr>
      <vt:lpstr>Youtube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 - 1 of 2</dc:title>
  <dc:creator>Administrator</dc:creator>
  <cp:lastModifiedBy>Administrator</cp:lastModifiedBy>
  <cp:revision>1</cp:revision>
  <dcterms:created xsi:type="dcterms:W3CDTF">2017-08-07T09:20:47Z</dcterms:created>
  <dcterms:modified xsi:type="dcterms:W3CDTF">2017-08-07T09:21:54Z</dcterms:modified>
</cp:coreProperties>
</file>