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74987-79BD-49BB-8FCC-3C0E95E1E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079FE-F745-49E5-ADCD-4BB9AEC1C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00366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76370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0518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2165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(8),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99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@Schwarrzkopf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3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@Tari33071421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32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@on_this_earth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4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(1), 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4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@q8_z8rtyq8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05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@mbrkwtdusari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28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@bashiradam77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0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@mectcb8xyaYAKnb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9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@GmSalmanalonzi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3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11750-04C1-4412-B5E3-7CF5BAA4C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31/07/2017 - 06/08/2017</a:t>
            </a:r>
          </a:p>
        </p:txBody>
      </p:sp>
    </p:spTree>
    <p:extLst>
      <p:ext uri="{BB962C8B-B14F-4D97-AF65-F5344CB8AC3E}">
        <p14:creationId xmlns:p14="http://schemas.microsoft.com/office/powerpoint/2010/main" val="155355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A7A8-72DA-4F6C-9134-D295E266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4EAE6-13D4-4C38-A067-0EA809AAF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162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60286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98390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7624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@seoulvoyager1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@FEVADOL505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9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@abosndss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3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7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@kal99ed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46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@Mohammed__q8y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3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@KAlthallab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03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9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12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@moleculaary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111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F56E5-5C46-40A0-BF14-1BC1978CE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31/07/2017 - 06/08/2017</a:t>
            </a:r>
          </a:p>
        </p:txBody>
      </p:sp>
    </p:spTree>
    <p:extLst>
      <p:ext uri="{BB962C8B-B14F-4D97-AF65-F5344CB8AC3E}">
        <p14:creationId xmlns:p14="http://schemas.microsoft.com/office/powerpoint/2010/main" val="276039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BEF9A-ADF3-4095-8079-197F50C1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7D62D-C6D8-415C-A81A-8BA61F7BD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64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3830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69415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3471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0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@Abonasrezm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17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@sosebeeno1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8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@aljarllh6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7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@hani_mastoor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8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@om_3boood83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46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63DC2-2891-4902-BE85-7BF1F607D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31/07/2017 - 06/08/2017</a:t>
            </a:r>
          </a:p>
        </p:txBody>
      </p:sp>
    </p:spTree>
    <p:extLst>
      <p:ext uri="{BB962C8B-B14F-4D97-AF65-F5344CB8AC3E}">
        <p14:creationId xmlns:p14="http://schemas.microsoft.com/office/powerpoint/2010/main" val="1148179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2017-08-07T08:22:58Z</dcterms:created>
  <dcterms:modified xsi:type="dcterms:W3CDTF">2017-08-07T08:23:27Z</dcterms:modified>
</cp:coreProperties>
</file>