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640E5-2DF3-4C81-832A-116EB8041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AA4763-4455-4817-8CA7-58246C1A61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4788356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339002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272322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71568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995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@alqashi_amer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@JordanAhliBank (11), @CairoAmmanBank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839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@tariqzbat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@ArabBankGroup (8), @BankalEtihadJO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197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@AlBaladMusic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896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@z_kiwan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@ArabBankGroup (7), @BankalEtihadJO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867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@MohsenEman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770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@RatebTM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@CairoAmmanBank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836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@Tabaza515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263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@RadioBlissJo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03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(4), @JKB_Bank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505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@Falfanni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652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FAFC26-E90A-437C-8BFB-B665D716C6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25/07/2017 - 31/07/2017</a:t>
            </a:r>
          </a:p>
        </p:txBody>
      </p:sp>
    </p:spTree>
    <p:extLst>
      <p:ext uri="{BB962C8B-B14F-4D97-AF65-F5344CB8AC3E}">
        <p14:creationId xmlns:p14="http://schemas.microsoft.com/office/powerpoint/2010/main" val="1264532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BFD1C-E366-459D-9697-9385E7959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CB91F2-7195-48CF-BD39-1D8942EA71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17419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234675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202831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55905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499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@qutaiba_f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@CairoAmmanBank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183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@a_sallaj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645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@raftsalm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@JordanAhliBank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113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@Maen_K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@ArabBankGroup (1), @CairoAmmanBank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18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@bahlaqjo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(4), @JKB_Bank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797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@abeer83malkawi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(3), @TheHousingBank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49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@DababnehJo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@JordanAhliBank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932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@AnmarAlmomani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@ArabBankGroup (2), @BankalEtihadJO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415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@AbusaleemLayan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604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@SanadKteshat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913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6090FF-95DB-4E31-AE52-7E894E4570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25/07/2017 - 31/07/2017</a:t>
            </a:r>
          </a:p>
        </p:txBody>
      </p:sp>
    </p:spTree>
    <p:extLst>
      <p:ext uri="{BB962C8B-B14F-4D97-AF65-F5344CB8AC3E}">
        <p14:creationId xmlns:p14="http://schemas.microsoft.com/office/powerpoint/2010/main" val="190988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6720E-0A6F-4D1D-9C83-F05EDD141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514387-55A8-41E7-A352-A6FA02C020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72279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62557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757195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60367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023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@qutobmaen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125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@CoffeeCup90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@ArabBankGroup (2), @CairoAmmanBank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040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@MalikKhattab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224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@Mutha111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@ArabBankGroup (2), @BankalEtihadJO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164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@Alia_Alashqar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@CairoAmmanBank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25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B936F-6E28-4059-8F99-1558A60829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25/07/2017 - 31/07/2017</a:t>
            </a:r>
          </a:p>
        </p:txBody>
      </p:sp>
    </p:spTree>
    <p:extLst>
      <p:ext uri="{BB962C8B-B14F-4D97-AF65-F5344CB8AC3E}">
        <p14:creationId xmlns:p14="http://schemas.microsoft.com/office/powerpoint/2010/main" val="12533983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2017-08-03T12:54:04Z</dcterms:created>
  <dcterms:modified xsi:type="dcterms:W3CDTF">2017-08-03T12:54:33Z</dcterms:modified>
</cp:coreProperties>
</file>