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dubaitv (Dubai TV قناة دبي)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5.5639282209448998E-2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5.6953595962428001E-2</c:v>
                </c:pt>
                <c:pt idx="6">
                  <c:v>5.5529756063366999E-2</c:v>
                </c:pt>
                <c:pt idx="7">
                  <c:v>5.1763741655792998E-2</c:v>
                </c:pt>
                <c:pt idx="8">
                  <c:v>5.4909107902237998E-2</c:v>
                </c:pt>
                <c:pt idx="9">
                  <c:v>5.3633224375955003E-2</c:v>
                </c:pt>
                <c:pt idx="10">
                  <c:v>4.8723488414011001E-2</c:v>
                </c:pt>
                <c:pt idx="11">
                  <c:v>5.2758412670091001E-2</c:v>
                </c:pt>
                <c:pt idx="12">
                  <c:v>5.3924415693657003E-2</c:v>
                </c:pt>
                <c:pt idx="13">
                  <c:v>4.6774107091314999E-2</c:v>
                </c:pt>
                <c:pt idx="14">
                  <c:v>5.0804485189562001E-2</c:v>
                </c:pt>
                <c:pt idx="15">
                  <c:v>5.1275760549558E-2</c:v>
                </c:pt>
                <c:pt idx="16">
                  <c:v>5.3853163519502999E-2</c:v>
                </c:pt>
                <c:pt idx="17">
                  <c:v>5.7203941439186001E-2</c:v>
                </c:pt>
                <c:pt idx="18">
                  <c:v>5.0933191029426998E-2</c:v>
                </c:pt>
                <c:pt idx="19">
                  <c:v>5.4887311654262E-2</c:v>
                </c:pt>
                <c:pt idx="20">
                  <c:v>5.6856239388133001E-2</c:v>
                </c:pt>
                <c:pt idx="21">
                  <c:v>5.7521509312480998E-2</c:v>
                </c:pt>
                <c:pt idx="22">
                  <c:v>6.2617662374075997E-2</c:v>
                </c:pt>
                <c:pt idx="23">
                  <c:v>6.3525164727324002E-2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FE-4A48-9E8D-80D9EC3FFA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mbc1 (MBC1)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0.14161439060423001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0.16676338494705001</c:v>
                </c:pt>
                <c:pt idx="16">
                  <c:v>0.12638378306772999</c:v>
                </c:pt>
                <c:pt idx="17">
                  <c:v>0.13041838109064999</c:v>
                </c:pt>
                <c:pt idx="18">
                  <c:v>0.20408341665898999</c:v>
                </c:pt>
                <c:pt idx="19">
                  <c:v>0.21907867264415001</c:v>
                </c:pt>
                <c:pt idx="20">
                  <c:v>0.19099338751798001</c:v>
                </c:pt>
                <c:pt idx="21">
                  <c:v>0.29927004408843999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2FE-4A48-9E8D-80D9EC3FFA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kuwaittelevision (تلفزيون دولة الكويت)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0.16266852507641999</c:v>
                </c:pt>
                <c:pt idx="1">
                  <c:v>0.16689008645896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0.32613291828233998</c:v>
                </c:pt>
                <c:pt idx="6">
                  <c:v>0</c:v>
                </c:pt>
                <c:pt idx="7">
                  <c:v>0.13135284432888999</c:v>
                </c:pt>
                <c:pt idx="8">
                  <c:v>0.14552275733011999</c:v>
                </c:pt>
                <c:pt idx="9">
                  <c:v>0.17285044668964</c:v>
                </c:pt>
                <c:pt idx="10">
                  <c:v>0.19988895415117</c:v>
                </c:pt>
                <c:pt idx="11">
                  <c:v>0.21805921674119</c:v>
                </c:pt>
                <c:pt idx="12">
                  <c:v>0.18483709175992</c:v>
                </c:pt>
                <c:pt idx="13">
                  <c:v>0.1840910541687</c:v>
                </c:pt>
                <c:pt idx="14">
                  <c:v>0.17526565105983999</c:v>
                </c:pt>
                <c:pt idx="15">
                  <c:v>0.18970332507773</c:v>
                </c:pt>
                <c:pt idx="16">
                  <c:v>0.16923924311172001</c:v>
                </c:pt>
                <c:pt idx="17">
                  <c:v>0.2117239910872</c:v>
                </c:pt>
                <c:pt idx="18">
                  <c:v>0.19013174270437</c:v>
                </c:pt>
                <c:pt idx="19">
                  <c:v>0.20214617952155001</c:v>
                </c:pt>
                <c:pt idx="20">
                  <c:v>0.26145613724673</c:v>
                </c:pt>
                <c:pt idx="21">
                  <c:v>0.19139444728815999</c:v>
                </c:pt>
                <c:pt idx="22">
                  <c:v>0.19138129411540999</c:v>
                </c:pt>
                <c:pt idx="23">
                  <c:v>0.20821096654872001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2FE-4A48-9E8D-80D9EC3FFA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samadubaitv (Sama Dubai TV قناة سما دبي)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9.1455395261316005E-2</c:v>
                </c:pt>
                <c:pt idx="7">
                  <c:v>9.0376275553217006E-2</c:v>
                </c:pt>
                <c:pt idx="8">
                  <c:v>8.3277691223385006E-2</c:v>
                </c:pt>
                <c:pt idx="9">
                  <c:v>7.2379256621410995E-2</c:v>
                </c:pt>
                <c:pt idx="10">
                  <c:v>7.9047694262759996E-2</c:v>
                </c:pt>
                <c:pt idx="11">
                  <c:v>0.10294352382044</c:v>
                </c:pt>
                <c:pt idx="12">
                  <c:v>7.8989975692035003E-2</c:v>
                </c:pt>
                <c:pt idx="13">
                  <c:v>7.6295503878195003E-2</c:v>
                </c:pt>
                <c:pt idx="14">
                  <c:v>7.3892722012019005E-2</c:v>
                </c:pt>
                <c:pt idx="15">
                  <c:v>8.3617726339738005E-2</c:v>
                </c:pt>
                <c:pt idx="16">
                  <c:v>8.4816031910204995E-2</c:v>
                </c:pt>
                <c:pt idx="17">
                  <c:v>7.9085985607241005E-2</c:v>
                </c:pt>
                <c:pt idx="18">
                  <c:v>8.2738131369335E-2</c:v>
                </c:pt>
                <c:pt idx="19">
                  <c:v>7.9511768709458003E-2</c:v>
                </c:pt>
                <c:pt idx="20">
                  <c:v>7.8027979110823001E-2</c:v>
                </c:pt>
                <c:pt idx="21">
                  <c:v>9.3631487760917995E-2</c:v>
                </c:pt>
                <c:pt idx="22">
                  <c:v>9.0053400640555004E-2</c:v>
                </c:pt>
                <c:pt idx="23">
                  <c:v>0.12538022108465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2FE-4A48-9E8D-80D9EC3FFA8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abudhabitv (قناة أبوظبي)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6.2635420506237993E-2</c:v>
                </c:pt>
                <c:pt idx="1">
                  <c:v>9.0522258006908995E-2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8.4542538493025995E-2</c:v>
                </c:pt>
                <c:pt idx="10">
                  <c:v>5.9275492186223001E-2</c:v>
                </c:pt>
                <c:pt idx="11">
                  <c:v>5.5914428755288001E-2</c:v>
                </c:pt>
                <c:pt idx="12">
                  <c:v>6.4453489828048993E-2</c:v>
                </c:pt>
                <c:pt idx="13">
                  <c:v>6.3958985635680005E-2</c:v>
                </c:pt>
                <c:pt idx="14">
                  <c:v>6.0798177996790999E-2</c:v>
                </c:pt>
                <c:pt idx="15">
                  <c:v>5.4163421457550001E-2</c:v>
                </c:pt>
                <c:pt idx="16">
                  <c:v>4.9488816877404002E-2</c:v>
                </c:pt>
                <c:pt idx="17">
                  <c:v>5.0851923670905998E-2</c:v>
                </c:pt>
                <c:pt idx="18">
                  <c:v>5.5925625076624998E-2</c:v>
                </c:pt>
                <c:pt idx="19">
                  <c:v>5.8244196620091997E-2</c:v>
                </c:pt>
                <c:pt idx="20">
                  <c:v>5.617443221744E-2</c:v>
                </c:pt>
                <c:pt idx="21">
                  <c:v>6.1415554638700999E-2</c:v>
                </c:pt>
                <c:pt idx="22">
                  <c:v>7.2616756423124998E-2</c:v>
                </c:pt>
                <c:pt idx="23">
                  <c:v>4.9351784977527999E-2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2FE-4A48-9E8D-80D9EC3FFA8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fatafeatchannel (fatafeatTV)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Sheet1!$G$2:$G$25</c:f>
              <c:numCache>
                <c:formatCode>General</c:formatCode>
                <c:ptCount val="24"/>
                <c:pt idx="0">
                  <c:v>0.20653613172561999</c:v>
                </c:pt>
                <c:pt idx="1">
                  <c:v>0.26229428869308002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0.32553085724592001</c:v>
                </c:pt>
                <c:pt idx="11">
                  <c:v>0</c:v>
                </c:pt>
                <c:pt idx="12">
                  <c:v>0.16144570893141999</c:v>
                </c:pt>
                <c:pt idx="13">
                  <c:v>0</c:v>
                </c:pt>
                <c:pt idx="14">
                  <c:v>0.18377096704660001</c:v>
                </c:pt>
                <c:pt idx="15">
                  <c:v>0.15385732070507999</c:v>
                </c:pt>
                <c:pt idx="16">
                  <c:v>0.19858115469608001</c:v>
                </c:pt>
                <c:pt idx="17">
                  <c:v>0.16577145680923999</c:v>
                </c:pt>
                <c:pt idx="18">
                  <c:v>0.15009611958419999</c:v>
                </c:pt>
                <c:pt idx="19">
                  <c:v>0.21654400605311</c:v>
                </c:pt>
                <c:pt idx="20">
                  <c:v>0.24128875026943999</c:v>
                </c:pt>
                <c:pt idx="21">
                  <c:v>0.17477487781595</c:v>
                </c:pt>
                <c:pt idx="22">
                  <c:v>0.19602236484971</c:v>
                </c:pt>
                <c:pt idx="23">
                  <c:v>0.17521478437980001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12FE-4A48-9E8D-80D9EC3FFA8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alaantv (تلفزيون الآن)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Sheet1!$H$2:$H$25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8.0566509773990005E-2</c:v>
                </c:pt>
                <c:pt idx="8">
                  <c:v>0.16113301954798001</c:v>
                </c:pt>
                <c:pt idx="9">
                  <c:v>0.27750686699929999</c:v>
                </c:pt>
                <c:pt idx="10">
                  <c:v>0.23003858711784</c:v>
                </c:pt>
                <c:pt idx="11">
                  <c:v>0.22850735228294999</c:v>
                </c:pt>
                <c:pt idx="12">
                  <c:v>0.19202694434852999</c:v>
                </c:pt>
                <c:pt idx="13">
                  <c:v>0.23798922952974999</c:v>
                </c:pt>
                <c:pt idx="14">
                  <c:v>0.16961370478734999</c:v>
                </c:pt>
                <c:pt idx="15">
                  <c:v>0.28622312682864998</c:v>
                </c:pt>
                <c:pt idx="16">
                  <c:v>0.2477571616358</c:v>
                </c:pt>
                <c:pt idx="17">
                  <c:v>0.24275961497689</c:v>
                </c:pt>
                <c:pt idx="18">
                  <c:v>0.11024890811177999</c:v>
                </c:pt>
                <c:pt idx="19">
                  <c:v>7.9153062234095004E-2</c:v>
                </c:pt>
                <c:pt idx="20">
                  <c:v>0</c:v>
                </c:pt>
                <c:pt idx="21">
                  <c:v>8.4382818131705006E-2</c:v>
                </c:pt>
                <c:pt idx="22">
                  <c:v>0.13092057838273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12FE-4A48-9E8D-80D9EC3FFA8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khalejiatv (قناة روتانا خليجية)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Sheet1!$I$2:$I$25</c:f>
              <c:numCache>
                <c:formatCode>General</c:formatCode>
                <c:ptCount val="24"/>
                <c:pt idx="0">
                  <c:v>0.10194350356802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0.10194350356802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9.6681903383866993E-2</c:v>
                </c:pt>
                <c:pt idx="16">
                  <c:v>9.8655003452924994E-2</c:v>
                </c:pt>
                <c:pt idx="17">
                  <c:v>6.5770002301950001E-2</c:v>
                </c:pt>
                <c:pt idx="18">
                  <c:v>7.1689302509126002E-2</c:v>
                </c:pt>
                <c:pt idx="19">
                  <c:v>0</c:v>
                </c:pt>
                <c:pt idx="20">
                  <c:v>8.8789503107633005E-2</c:v>
                </c:pt>
                <c:pt idx="21">
                  <c:v>6.5770002301950001E-2</c:v>
                </c:pt>
                <c:pt idx="22">
                  <c:v>6.7414252359498994E-2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12FE-4A48-9E8D-80D9EC3FFA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174736"/>
        <c:axId val="240173752"/>
      </c:lineChart>
      <c:catAx>
        <c:axId val="240174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73752"/>
        <c:crosses val="autoZero"/>
        <c:auto val="1"/>
        <c:lblAlgn val="ctr"/>
        <c:lblOffset val="100"/>
        <c:noMultiLvlLbl val="0"/>
      </c:catAx>
      <c:valAx>
        <c:axId val="240173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7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8283A-FBEA-48B8-A736-D4C70D133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8DC3D7-A634-4026-BC3D-4019908C6D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68266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D337C-E1D2-4666-8A05-A425B61AC1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BE8314-AD3C-43D4-B267-EB7AFD6D1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2062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</dc:title>
  <dc:creator>Administrator</dc:creator>
  <cp:lastModifiedBy>Administrator</cp:lastModifiedBy>
  <cp:revision>1</cp:revision>
  <dcterms:created xsi:type="dcterms:W3CDTF">2017-08-02T15:03:03Z</dcterms:created>
  <dcterms:modified xsi:type="dcterms:W3CDTF">2017-08-02T15:03:06Z</dcterms:modified>
</cp:coreProperties>
</file>