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83</c:v>
                </c:pt>
                <c:pt idx="1">
                  <c:v>80</c:v>
                </c:pt>
                <c:pt idx="2">
                  <c:v>64</c:v>
                </c:pt>
                <c:pt idx="3">
                  <c:v>78</c:v>
                </c:pt>
                <c:pt idx="4">
                  <c:v>68</c:v>
                </c:pt>
                <c:pt idx="5">
                  <c:v>73</c:v>
                </c:pt>
                <c:pt idx="6">
                  <c:v>41</c:v>
                </c:pt>
                <c:pt idx="7">
                  <c:v>52</c:v>
                </c:pt>
                <c:pt idx="8">
                  <c:v>44</c:v>
                </c:pt>
                <c:pt idx="9">
                  <c:v>54</c:v>
                </c:pt>
                <c:pt idx="10">
                  <c:v>61</c:v>
                </c:pt>
                <c:pt idx="11">
                  <c:v>31</c:v>
                </c:pt>
                <c:pt idx="12">
                  <c:v>48</c:v>
                </c:pt>
                <c:pt idx="13">
                  <c:v>46</c:v>
                </c:pt>
                <c:pt idx="14">
                  <c:v>52</c:v>
                </c:pt>
                <c:pt idx="15">
                  <c:v>39</c:v>
                </c:pt>
                <c:pt idx="16">
                  <c:v>41</c:v>
                </c:pt>
                <c:pt idx="17">
                  <c:v>38</c:v>
                </c:pt>
                <c:pt idx="18">
                  <c:v>38</c:v>
                </c:pt>
                <c:pt idx="19">
                  <c:v>51</c:v>
                </c:pt>
                <c:pt idx="20">
                  <c:v>36</c:v>
                </c:pt>
                <c:pt idx="21">
                  <c:v>34</c:v>
                </c:pt>
                <c:pt idx="22">
                  <c:v>58</c:v>
                </c:pt>
                <c:pt idx="23">
                  <c:v>37</c:v>
                </c:pt>
                <c:pt idx="24">
                  <c:v>48</c:v>
                </c:pt>
                <c:pt idx="25">
                  <c:v>61</c:v>
                </c:pt>
                <c:pt idx="26">
                  <c:v>145</c:v>
                </c:pt>
                <c:pt idx="27">
                  <c:v>32</c:v>
                </c:pt>
                <c:pt idx="28">
                  <c:v>40</c:v>
                </c:pt>
                <c:pt idx="29">
                  <c:v>51</c:v>
                </c:pt>
                <c:pt idx="30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22-449F-BE07-A59B146456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@dubaitv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</c:v>
                </c:pt>
                <c:pt idx="1">
                  <c:v>19</c:v>
                </c:pt>
                <c:pt idx="2">
                  <c:v>10</c:v>
                </c:pt>
                <c:pt idx="3">
                  <c:v>31</c:v>
                </c:pt>
                <c:pt idx="4">
                  <c:v>9</c:v>
                </c:pt>
                <c:pt idx="5">
                  <c:v>7</c:v>
                </c:pt>
                <c:pt idx="6">
                  <c:v>13</c:v>
                </c:pt>
                <c:pt idx="7">
                  <c:v>10</c:v>
                </c:pt>
                <c:pt idx="8">
                  <c:v>9</c:v>
                </c:pt>
                <c:pt idx="9">
                  <c:v>9</c:v>
                </c:pt>
                <c:pt idx="10">
                  <c:v>6</c:v>
                </c:pt>
                <c:pt idx="11">
                  <c:v>20</c:v>
                </c:pt>
                <c:pt idx="12">
                  <c:v>8</c:v>
                </c:pt>
                <c:pt idx="13">
                  <c:v>31</c:v>
                </c:pt>
                <c:pt idx="14">
                  <c:v>32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6</c:v>
                </c:pt>
                <c:pt idx="19">
                  <c:v>8</c:v>
                </c:pt>
                <c:pt idx="20">
                  <c:v>9</c:v>
                </c:pt>
                <c:pt idx="21">
                  <c:v>11</c:v>
                </c:pt>
                <c:pt idx="22">
                  <c:v>7</c:v>
                </c:pt>
                <c:pt idx="23">
                  <c:v>6</c:v>
                </c:pt>
                <c:pt idx="24">
                  <c:v>6</c:v>
                </c:pt>
                <c:pt idx="25">
                  <c:v>26</c:v>
                </c:pt>
                <c:pt idx="26">
                  <c:v>6</c:v>
                </c:pt>
                <c:pt idx="27">
                  <c:v>25</c:v>
                </c:pt>
                <c:pt idx="28">
                  <c:v>15</c:v>
                </c:pt>
                <c:pt idx="29">
                  <c:v>13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22-449F-BE07-A59B146456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@KwtTelevision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4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22-449F-BE07-A59B146456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@abudhabitv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29</c:v>
                </c:pt>
                <c:pt idx="1">
                  <c:v>45</c:v>
                </c:pt>
                <c:pt idx="2">
                  <c:v>14</c:v>
                </c:pt>
                <c:pt idx="3">
                  <c:v>16</c:v>
                </c:pt>
                <c:pt idx="4">
                  <c:v>29</c:v>
                </c:pt>
                <c:pt idx="5">
                  <c:v>11</c:v>
                </c:pt>
                <c:pt idx="6">
                  <c:v>38</c:v>
                </c:pt>
                <c:pt idx="7">
                  <c:v>12</c:v>
                </c:pt>
                <c:pt idx="8">
                  <c:v>27</c:v>
                </c:pt>
                <c:pt idx="9">
                  <c:v>10</c:v>
                </c:pt>
                <c:pt idx="10">
                  <c:v>13</c:v>
                </c:pt>
                <c:pt idx="11">
                  <c:v>13</c:v>
                </c:pt>
                <c:pt idx="12">
                  <c:v>24</c:v>
                </c:pt>
                <c:pt idx="13">
                  <c:v>44</c:v>
                </c:pt>
                <c:pt idx="14">
                  <c:v>8</c:v>
                </c:pt>
                <c:pt idx="15">
                  <c:v>24</c:v>
                </c:pt>
                <c:pt idx="16">
                  <c:v>9</c:v>
                </c:pt>
                <c:pt idx="17">
                  <c:v>27</c:v>
                </c:pt>
                <c:pt idx="18">
                  <c:v>31</c:v>
                </c:pt>
                <c:pt idx="19">
                  <c:v>21</c:v>
                </c:pt>
                <c:pt idx="20">
                  <c:v>15</c:v>
                </c:pt>
                <c:pt idx="21">
                  <c:v>36</c:v>
                </c:pt>
                <c:pt idx="22">
                  <c:v>21</c:v>
                </c:pt>
                <c:pt idx="23">
                  <c:v>8</c:v>
                </c:pt>
                <c:pt idx="24">
                  <c:v>23</c:v>
                </c:pt>
                <c:pt idx="25">
                  <c:v>22</c:v>
                </c:pt>
                <c:pt idx="26">
                  <c:v>40</c:v>
                </c:pt>
                <c:pt idx="27">
                  <c:v>73</c:v>
                </c:pt>
                <c:pt idx="28">
                  <c:v>59</c:v>
                </c:pt>
                <c:pt idx="29">
                  <c:v>27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22-449F-BE07-A59B146456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@Fatafeat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31</c:v>
                </c:pt>
                <c:pt idx="1">
                  <c:v>37</c:v>
                </c:pt>
                <c:pt idx="2">
                  <c:v>23</c:v>
                </c:pt>
                <c:pt idx="3">
                  <c:v>38</c:v>
                </c:pt>
                <c:pt idx="4">
                  <c:v>29</c:v>
                </c:pt>
                <c:pt idx="5">
                  <c:v>23</c:v>
                </c:pt>
                <c:pt idx="6">
                  <c:v>35</c:v>
                </c:pt>
                <c:pt idx="7">
                  <c:v>24</c:v>
                </c:pt>
                <c:pt idx="8">
                  <c:v>27</c:v>
                </c:pt>
                <c:pt idx="9">
                  <c:v>81</c:v>
                </c:pt>
                <c:pt idx="10">
                  <c:v>19</c:v>
                </c:pt>
                <c:pt idx="11">
                  <c:v>17</c:v>
                </c:pt>
                <c:pt idx="12">
                  <c:v>10</c:v>
                </c:pt>
                <c:pt idx="13">
                  <c:v>44</c:v>
                </c:pt>
                <c:pt idx="14">
                  <c:v>23</c:v>
                </c:pt>
                <c:pt idx="15">
                  <c:v>21</c:v>
                </c:pt>
                <c:pt idx="16">
                  <c:v>23</c:v>
                </c:pt>
                <c:pt idx="17">
                  <c:v>21</c:v>
                </c:pt>
                <c:pt idx="18">
                  <c:v>20</c:v>
                </c:pt>
                <c:pt idx="19">
                  <c:v>22</c:v>
                </c:pt>
                <c:pt idx="20">
                  <c:v>28</c:v>
                </c:pt>
                <c:pt idx="21">
                  <c:v>21</c:v>
                </c:pt>
                <c:pt idx="22">
                  <c:v>21</c:v>
                </c:pt>
                <c:pt idx="23">
                  <c:v>30</c:v>
                </c:pt>
                <c:pt idx="24">
                  <c:v>15</c:v>
                </c:pt>
                <c:pt idx="25">
                  <c:v>42</c:v>
                </c:pt>
                <c:pt idx="26">
                  <c:v>26</c:v>
                </c:pt>
                <c:pt idx="27">
                  <c:v>24</c:v>
                </c:pt>
                <c:pt idx="28">
                  <c:v>25</c:v>
                </c:pt>
                <c:pt idx="29">
                  <c:v>19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22-449F-BE07-A59B146456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@SamadubaiTV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4</c:v>
                </c:pt>
                <c:pt idx="6">
                  <c:v>7</c:v>
                </c:pt>
                <c:pt idx="7">
                  <c:v>3</c:v>
                </c:pt>
                <c:pt idx="8">
                  <c:v>5</c:v>
                </c:pt>
                <c:pt idx="9">
                  <c:v>7</c:v>
                </c:pt>
                <c:pt idx="10">
                  <c:v>3</c:v>
                </c:pt>
                <c:pt idx="11">
                  <c:v>6</c:v>
                </c:pt>
                <c:pt idx="12">
                  <c:v>7</c:v>
                </c:pt>
                <c:pt idx="13">
                  <c:v>11</c:v>
                </c:pt>
                <c:pt idx="14">
                  <c:v>7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4</c:v>
                </c:pt>
                <c:pt idx="21">
                  <c:v>6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8</c:v>
                </c:pt>
                <c:pt idx="26">
                  <c:v>2</c:v>
                </c:pt>
                <c:pt idx="27">
                  <c:v>4</c:v>
                </c:pt>
                <c:pt idx="28">
                  <c:v>8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22-449F-BE07-A59B146456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@alaantv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5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F22-449F-BE07-A59B146456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@Khalejiatv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1/7/2017</c:v>
                </c:pt>
                <c:pt idx="1">
                  <c:v>2/7/2017</c:v>
                </c:pt>
                <c:pt idx="2">
                  <c:v>3/7/2017</c:v>
                </c:pt>
                <c:pt idx="3">
                  <c:v>4/7/2017</c:v>
                </c:pt>
                <c:pt idx="4">
                  <c:v>5/7/2017</c:v>
                </c:pt>
                <c:pt idx="5">
                  <c:v>6/7/2017</c:v>
                </c:pt>
                <c:pt idx="6">
                  <c:v>7/7/2017</c:v>
                </c:pt>
                <c:pt idx="7">
                  <c:v>8/7/2017</c:v>
                </c:pt>
                <c:pt idx="8">
                  <c:v>9/7/2017</c:v>
                </c:pt>
                <c:pt idx="9">
                  <c:v>10/7/2017</c:v>
                </c:pt>
                <c:pt idx="10">
                  <c:v>11/7/2017</c:v>
                </c:pt>
                <c:pt idx="11">
                  <c:v>12/7/2017</c:v>
                </c:pt>
                <c:pt idx="12">
                  <c:v>13/07/2017</c:v>
                </c:pt>
                <c:pt idx="13">
                  <c:v>14/07/2017</c:v>
                </c:pt>
                <c:pt idx="14">
                  <c:v>15/07/2017</c:v>
                </c:pt>
                <c:pt idx="15">
                  <c:v>16/07/2017</c:v>
                </c:pt>
                <c:pt idx="16">
                  <c:v>17/07/2017</c:v>
                </c:pt>
                <c:pt idx="17">
                  <c:v>18/07/2017</c:v>
                </c:pt>
                <c:pt idx="18">
                  <c:v>19/07/2017</c:v>
                </c:pt>
                <c:pt idx="19">
                  <c:v>20/07/2017</c:v>
                </c:pt>
                <c:pt idx="20">
                  <c:v>21/07/2017</c:v>
                </c:pt>
                <c:pt idx="21">
                  <c:v>22/07/2017</c:v>
                </c:pt>
                <c:pt idx="22">
                  <c:v>23/07/2017</c:v>
                </c:pt>
                <c:pt idx="23">
                  <c:v>24/07/2017</c:v>
                </c:pt>
                <c:pt idx="24">
                  <c:v>25/07/2017</c:v>
                </c:pt>
                <c:pt idx="25">
                  <c:v>26/07/2017</c:v>
                </c:pt>
                <c:pt idx="26">
                  <c:v>27/07/2017</c:v>
                </c:pt>
                <c:pt idx="27">
                  <c:v>28/07/2017</c:v>
                </c:pt>
                <c:pt idx="28">
                  <c:v>29/07/2017</c:v>
                </c:pt>
                <c:pt idx="29">
                  <c:v>30/07/2017</c:v>
                </c:pt>
                <c:pt idx="30">
                  <c:v>31/07/2017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15</c:v>
                </c:pt>
                <c:pt idx="1">
                  <c:v>8</c:v>
                </c:pt>
                <c:pt idx="2">
                  <c:v>7</c:v>
                </c:pt>
                <c:pt idx="3">
                  <c:v>20</c:v>
                </c:pt>
                <c:pt idx="4">
                  <c:v>12</c:v>
                </c:pt>
                <c:pt idx="5">
                  <c:v>10</c:v>
                </c:pt>
                <c:pt idx="6">
                  <c:v>71</c:v>
                </c:pt>
                <c:pt idx="7">
                  <c:v>81</c:v>
                </c:pt>
                <c:pt idx="8">
                  <c:v>27</c:v>
                </c:pt>
                <c:pt idx="9">
                  <c:v>30</c:v>
                </c:pt>
                <c:pt idx="10">
                  <c:v>46</c:v>
                </c:pt>
                <c:pt idx="11">
                  <c:v>3</c:v>
                </c:pt>
                <c:pt idx="12">
                  <c:v>12</c:v>
                </c:pt>
                <c:pt idx="13">
                  <c:v>99</c:v>
                </c:pt>
                <c:pt idx="14">
                  <c:v>25</c:v>
                </c:pt>
                <c:pt idx="15">
                  <c:v>9</c:v>
                </c:pt>
                <c:pt idx="16">
                  <c:v>54</c:v>
                </c:pt>
                <c:pt idx="17">
                  <c:v>9</c:v>
                </c:pt>
                <c:pt idx="18">
                  <c:v>2</c:v>
                </c:pt>
                <c:pt idx="19">
                  <c:v>63</c:v>
                </c:pt>
                <c:pt idx="20">
                  <c:v>9</c:v>
                </c:pt>
                <c:pt idx="21">
                  <c:v>50</c:v>
                </c:pt>
                <c:pt idx="22">
                  <c:v>37</c:v>
                </c:pt>
                <c:pt idx="23">
                  <c:v>8</c:v>
                </c:pt>
                <c:pt idx="24">
                  <c:v>7</c:v>
                </c:pt>
                <c:pt idx="25">
                  <c:v>197</c:v>
                </c:pt>
                <c:pt idx="26">
                  <c:v>6</c:v>
                </c:pt>
                <c:pt idx="27">
                  <c:v>0</c:v>
                </c:pt>
                <c:pt idx="28">
                  <c:v>7</c:v>
                </c:pt>
                <c:pt idx="29">
                  <c:v>5</c:v>
                </c:pt>
                <c:pt idx="30">
                  <c:v>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F22-449F-BE07-A59B14645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217960"/>
        <c:axId val="54649416"/>
      </c:lineChart>
      <c:catAx>
        <c:axId val="18021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9416"/>
        <c:crosses val="autoZero"/>
        <c:auto val="1"/>
        <c:lblAlgn val="ctr"/>
        <c:lblOffset val="100"/>
        <c:noMultiLvlLbl val="0"/>
      </c:catAx>
      <c:valAx>
        <c:axId val="5464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21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A3CFA-C956-462D-814E-032F3036A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E72FB7-09EE-4A0F-9A81-EDC61C942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3063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4729E-E43B-4BD4-B95C-3DA376869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AF03C-4586-479C-9B94-9D219C6D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09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</dc:title>
  <dc:creator>Administrator</dc:creator>
  <cp:lastModifiedBy>Administrator</cp:lastModifiedBy>
  <cp:revision>1</cp:revision>
  <dcterms:created xsi:type="dcterms:W3CDTF">2017-08-02T13:55:20Z</dcterms:created>
  <dcterms:modified xsi:type="dcterms:W3CDTF">2017-08-02T13:55:23Z</dcterms:modified>
</cp:coreProperties>
</file>