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Jazeera Arabic قناة الجزيرة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1/7/2017</c:v>
                </c:pt>
                <c:pt idx="1">
                  <c:v>2/7/2017</c:v>
                </c:pt>
                <c:pt idx="2">
                  <c:v>3/7/2017</c:v>
                </c:pt>
                <c:pt idx="3">
                  <c:v>4/7/2017</c:v>
                </c:pt>
                <c:pt idx="4">
                  <c:v>5/7/2017</c:v>
                </c:pt>
                <c:pt idx="5">
                  <c:v>6/7/2017</c:v>
                </c:pt>
                <c:pt idx="6">
                  <c:v>7/7/2017</c:v>
                </c:pt>
                <c:pt idx="7">
                  <c:v>8/7/2017</c:v>
                </c:pt>
                <c:pt idx="8">
                  <c:v>9/7/2017</c:v>
                </c:pt>
                <c:pt idx="9">
                  <c:v>10/7/2017</c:v>
                </c:pt>
                <c:pt idx="10">
                  <c:v>11/7/2017</c:v>
                </c:pt>
                <c:pt idx="11">
                  <c:v>12/7/2017</c:v>
                </c:pt>
                <c:pt idx="12">
                  <c:v>13/07/2017</c:v>
                </c:pt>
                <c:pt idx="13">
                  <c:v>14/07/2017</c:v>
                </c:pt>
                <c:pt idx="14">
                  <c:v>15/07/2017</c:v>
                </c:pt>
                <c:pt idx="15">
                  <c:v>16/07/2017</c:v>
                </c:pt>
                <c:pt idx="16">
                  <c:v>17/07/2017</c:v>
                </c:pt>
                <c:pt idx="17">
                  <c:v>18/07/2017</c:v>
                </c:pt>
                <c:pt idx="18">
                  <c:v>19/07/2017</c:v>
                </c:pt>
                <c:pt idx="19">
                  <c:v>20/07/2017</c:v>
                </c:pt>
                <c:pt idx="20">
                  <c:v>21/07/2017</c:v>
                </c:pt>
                <c:pt idx="21">
                  <c:v>22/07/2017</c:v>
                </c:pt>
                <c:pt idx="22">
                  <c:v>23/07/2017</c:v>
                </c:pt>
                <c:pt idx="23">
                  <c:v>24/07/2017</c:v>
                </c:pt>
                <c:pt idx="24">
                  <c:v>25/07/2017</c:v>
                </c:pt>
                <c:pt idx="25">
                  <c:v>26/07/2017</c:v>
                </c:pt>
                <c:pt idx="26">
                  <c:v>27/07/2017</c:v>
                </c:pt>
                <c:pt idx="27">
                  <c:v>28/07/2017</c:v>
                </c:pt>
                <c:pt idx="28">
                  <c:v>29/07/2017</c:v>
                </c:pt>
                <c:pt idx="29">
                  <c:v>30/07/2017</c:v>
                </c:pt>
                <c:pt idx="30">
                  <c:v>31/07/2017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1.09E-2</c:v>
                </c:pt>
                <c:pt idx="1">
                  <c:v>1.7399999999999999E-2</c:v>
                </c:pt>
                <c:pt idx="3">
                  <c:v>2.64E-2</c:v>
                </c:pt>
                <c:pt idx="4">
                  <c:v>1.61E-2</c:v>
                </c:pt>
                <c:pt idx="5">
                  <c:v>5.3E-3</c:v>
                </c:pt>
                <c:pt idx="6">
                  <c:v>6.4999999999999997E-3</c:v>
                </c:pt>
                <c:pt idx="7">
                  <c:v>7.1999999999999998E-3</c:v>
                </c:pt>
                <c:pt idx="8">
                  <c:v>1.67E-2</c:v>
                </c:pt>
                <c:pt idx="9">
                  <c:v>1.5699999999999999E-2</c:v>
                </c:pt>
                <c:pt idx="10">
                  <c:v>2.01E-2</c:v>
                </c:pt>
                <c:pt idx="11">
                  <c:v>1.46E-2</c:v>
                </c:pt>
                <c:pt idx="12">
                  <c:v>8.9999999999999993E-3</c:v>
                </c:pt>
                <c:pt idx="13">
                  <c:v>-1.34E-2</c:v>
                </c:pt>
                <c:pt idx="14">
                  <c:v>1.9400000000000001E-2</c:v>
                </c:pt>
                <c:pt idx="15">
                  <c:v>-1.9400000000000001E-2</c:v>
                </c:pt>
                <c:pt idx="16">
                  <c:v>1.32E-2</c:v>
                </c:pt>
                <c:pt idx="17">
                  <c:v>6.7000000000000002E-3</c:v>
                </c:pt>
                <c:pt idx="18">
                  <c:v>1.1900000000000001E-2</c:v>
                </c:pt>
                <c:pt idx="19">
                  <c:v>4.7000000000000002E-3</c:v>
                </c:pt>
                <c:pt idx="20">
                  <c:v>4.1999999999999997E-3</c:v>
                </c:pt>
                <c:pt idx="21">
                  <c:v>2.4799999999999999E-2</c:v>
                </c:pt>
                <c:pt idx="22">
                  <c:v>2.1399999999999999E-2</c:v>
                </c:pt>
                <c:pt idx="23">
                  <c:v>7.4000000000000003E-3</c:v>
                </c:pt>
                <c:pt idx="24">
                  <c:v>1.1599999999999999E-2</c:v>
                </c:pt>
                <c:pt idx="25">
                  <c:v>1.52E-2</c:v>
                </c:pt>
                <c:pt idx="26">
                  <c:v>1.77E-2</c:v>
                </c:pt>
                <c:pt idx="27">
                  <c:v>-7.0000000000000001E-3</c:v>
                </c:pt>
                <c:pt idx="28">
                  <c:v>5.8999999999999999E-3</c:v>
                </c:pt>
                <c:pt idx="29">
                  <c:v>4.8999999999999998E-3</c:v>
                </c:pt>
                <c:pt idx="30">
                  <c:v>2.8E-3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B2-4DDD-AFE7-83B595ACE9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Qatar Television تلفزيون قطر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1/7/2017</c:v>
                </c:pt>
                <c:pt idx="1">
                  <c:v>2/7/2017</c:v>
                </c:pt>
                <c:pt idx="2">
                  <c:v>3/7/2017</c:v>
                </c:pt>
                <c:pt idx="3">
                  <c:v>4/7/2017</c:v>
                </c:pt>
                <c:pt idx="4">
                  <c:v>5/7/2017</c:v>
                </c:pt>
                <c:pt idx="5">
                  <c:v>6/7/2017</c:v>
                </c:pt>
                <c:pt idx="6">
                  <c:v>7/7/2017</c:v>
                </c:pt>
                <c:pt idx="7">
                  <c:v>8/7/2017</c:v>
                </c:pt>
                <c:pt idx="8">
                  <c:v>9/7/2017</c:v>
                </c:pt>
                <c:pt idx="9">
                  <c:v>10/7/2017</c:v>
                </c:pt>
                <c:pt idx="10">
                  <c:v>11/7/2017</c:v>
                </c:pt>
                <c:pt idx="11">
                  <c:v>12/7/2017</c:v>
                </c:pt>
                <c:pt idx="12">
                  <c:v>13/07/2017</c:v>
                </c:pt>
                <c:pt idx="13">
                  <c:v>14/07/2017</c:v>
                </c:pt>
                <c:pt idx="14">
                  <c:v>15/07/2017</c:v>
                </c:pt>
                <c:pt idx="15">
                  <c:v>16/07/2017</c:v>
                </c:pt>
                <c:pt idx="16">
                  <c:v>17/07/2017</c:v>
                </c:pt>
                <c:pt idx="17">
                  <c:v>18/07/2017</c:v>
                </c:pt>
                <c:pt idx="18">
                  <c:v>19/07/2017</c:v>
                </c:pt>
                <c:pt idx="19">
                  <c:v>20/07/2017</c:v>
                </c:pt>
                <c:pt idx="20">
                  <c:v>21/07/2017</c:v>
                </c:pt>
                <c:pt idx="21">
                  <c:v>22/07/2017</c:v>
                </c:pt>
                <c:pt idx="22">
                  <c:v>23/07/2017</c:v>
                </c:pt>
                <c:pt idx="23">
                  <c:v>24/07/2017</c:v>
                </c:pt>
                <c:pt idx="24">
                  <c:v>25/07/2017</c:v>
                </c:pt>
                <c:pt idx="25">
                  <c:v>26/07/2017</c:v>
                </c:pt>
                <c:pt idx="26">
                  <c:v>27/07/2017</c:v>
                </c:pt>
                <c:pt idx="27">
                  <c:v>28/07/2017</c:v>
                </c:pt>
                <c:pt idx="28">
                  <c:v>29/07/2017</c:v>
                </c:pt>
                <c:pt idx="29">
                  <c:v>30/07/2017</c:v>
                </c:pt>
                <c:pt idx="30">
                  <c:v>31/07/2017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-1.5E-3</c:v>
                </c:pt>
                <c:pt idx="1">
                  <c:v>6.4999999999999997E-3</c:v>
                </c:pt>
                <c:pt idx="2">
                  <c:v>8.3999999999999995E-3</c:v>
                </c:pt>
                <c:pt idx="3">
                  <c:v>5.0000000000000001E-3</c:v>
                </c:pt>
                <c:pt idx="4">
                  <c:v>6.4999999999999997E-3</c:v>
                </c:pt>
                <c:pt idx="5">
                  <c:v>4.0000000000000001E-3</c:v>
                </c:pt>
                <c:pt idx="6">
                  <c:v>5.0000000000000001E-3</c:v>
                </c:pt>
                <c:pt idx="7">
                  <c:v>6.1999999999999998E-3</c:v>
                </c:pt>
                <c:pt idx="8">
                  <c:v>4.5999999999999999E-3</c:v>
                </c:pt>
                <c:pt idx="9">
                  <c:v>5.5999999999999999E-3</c:v>
                </c:pt>
                <c:pt idx="10">
                  <c:v>2.7099999999999999E-2</c:v>
                </c:pt>
                <c:pt idx="11">
                  <c:v>9.2999999999999992E-3</c:v>
                </c:pt>
                <c:pt idx="12">
                  <c:v>9.4999999999999998E-3</c:v>
                </c:pt>
                <c:pt idx="13">
                  <c:v>-4.3E-3</c:v>
                </c:pt>
                <c:pt idx="14">
                  <c:v>6.1999999999999998E-3</c:v>
                </c:pt>
                <c:pt idx="15">
                  <c:v>4.4999999999999997E-3</c:v>
                </c:pt>
                <c:pt idx="16">
                  <c:v>7.0000000000000001E-3</c:v>
                </c:pt>
                <c:pt idx="17">
                  <c:v>2.7000000000000001E-3</c:v>
                </c:pt>
                <c:pt idx="18">
                  <c:v>-1.8E-3</c:v>
                </c:pt>
                <c:pt idx="19">
                  <c:v>2.2000000000000001E-3</c:v>
                </c:pt>
                <c:pt idx="20">
                  <c:v>6.8999999999999999E-3</c:v>
                </c:pt>
                <c:pt idx="21">
                  <c:v>3.0099999999999998E-2</c:v>
                </c:pt>
                <c:pt idx="22">
                  <c:v>3.0099999999999998E-2</c:v>
                </c:pt>
                <c:pt idx="23">
                  <c:v>1.6400000000000001E-2</c:v>
                </c:pt>
                <c:pt idx="24">
                  <c:v>2.1700000000000001E-2</c:v>
                </c:pt>
                <c:pt idx="25">
                  <c:v>1.8200000000000001E-2</c:v>
                </c:pt>
                <c:pt idx="26">
                  <c:v>6.1000000000000004E-3</c:v>
                </c:pt>
                <c:pt idx="27">
                  <c:v>1.03E-2</c:v>
                </c:pt>
                <c:pt idx="28">
                  <c:v>6.4000000000000003E-3</c:v>
                </c:pt>
                <c:pt idx="29">
                  <c:v>4.1999999999999997E-3</c:v>
                </c:pt>
                <c:pt idx="30">
                  <c:v>5.9999999999999995E-4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B2-4DDD-AFE7-83B595ACE9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التلفزيون العربي - Alaraby TV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1/7/2017</c:v>
                </c:pt>
                <c:pt idx="1">
                  <c:v>2/7/2017</c:v>
                </c:pt>
                <c:pt idx="2">
                  <c:v>3/7/2017</c:v>
                </c:pt>
                <c:pt idx="3">
                  <c:v>4/7/2017</c:v>
                </c:pt>
                <c:pt idx="4">
                  <c:v>5/7/2017</c:v>
                </c:pt>
                <c:pt idx="5">
                  <c:v>6/7/2017</c:v>
                </c:pt>
                <c:pt idx="6">
                  <c:v>7/7/2017</c:v>
                </c:pt>
                <c:pt idx="7">
                  <c:v>8/7/2017</c:v>
                </c:pt>
                <c:pt idx="8">
                  <c:v>9/7/2017</c:v>
                </c:pt>
                <c:pt idx="9">
                  <c:v>10/7/2017</c:v>
                </c:pt>
                <c:pt idx="10">
                  <c:v>11/7/2017</c:v>
                </c:pt>
                <c:pt idx="11">
                  <c:v>12/7/2017</c:v>
                </c:pt>
                <c:pt idx="12">
                  <c:v>13/07/2017</c:v>
                </c:pt>
                <c:pt idx="13">
                  <c:v>14/07/2017</c:v>
                </c:pt>
                <c:pt idx="14">
                  <c:v>15/07/2017</c:v>
                </c:pt>
                <c:pt idx="15">
                  <c:v>16/07/2017</c:v>
                </c:pt>
                <c:pt idx="16">
                  <c:v>17/07/2017</c:v>
                </c:pt>
                <c:pt idx="17">
                  <c:v>18/07/2017</c:v>
                </c:pt>
                <c:pt idx="18">
                  <c:v>19/07/2017</c:v>
                </c:pt>
                <c:pt idx="19">
                  <c:v>20/07/2017</c:v>
                </c:pt>
                <c:pt idx="20">
                  <c:v>21/07/2017</c:v>
                </c:pt>
                <c:pt idx="21">
                  <c:v>22/07/2017</c:v>
                </c:pt>
                <c:pt idx="22">
                  <c:v>23/07/2017</c:v>
                </c:pt>
                <c:pt idx="23">
                  <c:v>24/07/2017</c:v>
                </c:pt>
                <c:pt idx="24">
                  <c:v>25/07/2017</c:v>
                </c:pt>
                <c:pt idx="25">
                  <c:v>26/07/2017</c:v>
                </c:pt>
                <c:pt idx="26">
                  <c:v>27/07/2017</c:v>
                </c:pt>
                <c:pt idx="27">
                  <c:v>28/07/2017</c:v>
                </c:pt>
                <c:pt idx="28">
                  <c:v>29/07/2017</c:v>
                </c:pt>
                <c:pt idx="29">
                  <c:v>30/07/2017</c:v>
                </c:pt>
                <c:pt idx="30">
                  <c:v>31/07/2017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1.6999999999999999E-3</c:v>
                </c:pt>
                <c:pt idx="1">
                  <c:v>6.8999999999999999E-3</c:v>
                </c:pt>
                <c:pt idx="2">
                  <c:v>4.0000000000000001E-3</c:v>
                </c:pt>
                <c:pt idx="3">
                  <c:v>3.2000000000000002E-3</c:v>
                </c:pt>
                <c:pt idx="4">
                  <c:v>5.4000000000000003E-3</c:v>
                </c:pt>
                <c:pt idx="5">
                  <c:v>5.1999999999999998E-3</c:v>
                </c:pt>
                <c:pt idx="6">
                  <c:v>2.3E-3</c:v>
                </c:pt>
                <c:pt idx="7">
                  <c:v>2.3E-3</c:v>
                </c:pt>
                <c:pt idx="8">
                  <c:v>4.5999999999999999E-3</c:v>
                </c:pt>
                <c:pt idx="9">
                  <c:v>4.3E-3</c:v>
                </c:pt>
                <c:pt idx="10">
                  <c:v>4.7999999999999996E-3</c:v>
                </c:pt>
                <c:pt idx="11">
                  <c:v>4.4000000000000003E-3</c:v>
                </c:pt>
                <c:pt idx="12">
                  <c:v>3.8999999999999998E-3</c:v>
                </c:pt>
                <c:pt idx="13">
                  <c:v>1.1000000000000001E-3</c:v>
                </c:pt>
                <c:pt idx="14">
                  <c:v>5.0000000000000001E-3</c:v>
                </c:pt>
                <c:pt idx="15">
                  <c:v>3.5999999999999999E-3</c:v>
                </c:pt>
                <c:pt idx="16">
                  <c:v>5.1999999999999998E-3</c:v>
                </c:pt>
                <c:pt idx="17">
                  <c:v>5.7999999999999996E-3</c:v>
                </c:pt>
                <c:pt idx="18">
                  <c:v>2.8999999999999998E-3</c:v>
                </c:pt>
                <c:pt idx="19">
                  <c:v>2.2000000000000001E-3</c:v>
                </c:pt>
                <c:pt idx="20">
                  <c:v>5.4000000000000003E-3</c:v>
                </c:pt>
                <c:pt idx="21">
                  <c:v>1.0699999999999999E-2</c:v>
                </c:pt>
                <c:pt idx="22">
                  <c:v>1.11E-2</c:v>
                </c:pt>
                <c:pt idx="23">
                  <c:v>4.7000000000000002E-3</c:v>
                </c:pt>
                <c:pt idx="24">
                  <c:v>3.5999999999999999E-3</c:v>
                </c:pt>
                <c:pt idx="25">
                  <c:v>6.4000000000000003E-3</c:v>
                </c:pt>
                <c:pt idx="26">
                  <c:v>5.4999999999999997E-3</c:v>
                </c:pt>
                <c:pt idx="27">
                  <c:v>-1.1000000000000001E-3</c:v>
                </c:pt>
                <c:pt idx="28">
                  <c:v>2.5000000000000001E-3</c:v>
                </c:pt>
                <c:pt idx="29">
                  <c:v>5.1000000000000004E-3</c:v>
                </c:pt>
                <c:pt idx="30">
                  <c:v>2.8999999999999998E-3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B2-4DDD-AFE7-83B595ACE9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AlrayyanTV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1/7/2017</c:v>
                </c:pt>
                <c:pt idx="1">
                  <c:v>2/7/2017</c:v>
                </c:pt>
                <c:pt idx="2">
                  <c:v>3/7/2017</c:v>
                </c:pt>
                <c:pt idx="3">
                  <c:v>4/7/2017</c:v>
                </c:pt>
                <c:pt idx="4">
                  <c:v>5/7/2017</c:v>
                </c:pt>
                <c:pt idx="5">
                  <c:v>6/7/2017</c:v>
                </c:pt>
                <c:pt idx="6">
                  <c:v>7/7/2017</c:v>
                </c:pt>
                <c:pt idx="7">
                  <c:v>8/7/2017</c:v>
                </c:pt>
                <c:pt idx="8">
                  <c:v>9/7/2017</c:v>
                </c:pt>
                <c:pt idx="9">
                  <c:v>10/7/2017</c:v>
                </c:pt>
                <c:pt idx="10">
                  <c:v>11/7/2017</c:v>
                </c:pt>
                <c:pt idx="11">
                  <c:v>12/7/2017</c:v>
                </c:pt>
                <c:pt idx="12">
                  <c:v>13/07/2017</c:v>
                </c:pt>
                <c:pt idx="13">
                  <c:v>14/07/2017</c:v>
                </c:pt>
                <c:pt idx="14">
                  <c:v>15/07/2017</c:v>
                </c:pt>
                <c:pt idx="15">
                  <c:v>16/07/2017</c:v>
                </c:pt>
                <c:pt idx="16">
                  <c:v>17/07/2017</c:v>
                </c:pt>
                <c:pt idx="17">
                  <c:v>18/07/2017</c:v>
                </c:pt>
                <c:pt idx="18">
                  <c:v>19/07/2017</c:v>
                </c:pt>
                <c:pt idx="19">
                  <c:v>20/07/2017</c:v>
                </c:pt>
                <c:pt idx="20">
                  <c:v>21/07/2017</c:v>
                </c:pt>
                <c:pt idx="21">
                  <c:v>22/07/2017</c:v>
                </c:pt>
                <c:pt idx="22">
                  <c:v>23/07/2017</c:v>
                </c:pt>
                <c:pt idx="23">
                  <c:v>24/07/2017</c:v>
                </c:pt>
                <c:pt idx="24">
                  <c:v>25/07/2017</c:v>
                </c:pt>
                <c:pt idx="25">
                  <c:v>26/07/2017</c:v>
                </c:pt>
                <c:pt idx="26">
                  <c:v>27/07/2017</c:v>
                </c:pt>
                <c:pt idx="27">
                  <c:v>28/07/2017</c:v>
                </c:pt>
                <c:pt idx="28">
                  <c:v>29/07/2017</c:v>
                </c:pt>
                <c:pt idx="29">
                  <c:v>30/07/2017</c:v>
                </c:pt>
                <c:pt idx="30">
                  <c:v>31/07/2017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1.4E-3</c:v>
                </c:pt>
                <c:pt idx="1">
                  <c:v>1.6000000000000001E-3</c:v>
                </c:pt>
                <c:pt idx="2">
                  <c:v>1.4E-3</c:v>
                </c:pt>
                <c:pt idx="3">
                  <c:v>-4.0000000000000002E-4</c:v>
                </c:pt>
                <c:pt idx="4">
                  <c:v>1.6000000000000001E-3</c:v>
                </c:pt>
                <c:pt idx="5">
                  <c:v>4.4000000000000003E-3</c:v>
                </c:pt>
                <c:pt idx="6">
                  <c:v>2.2000000000000001E-3</c:v>
                </c:pt>
                <c:pt idx="7">
                  <c:v>-5.9999999999999995E-4</c:v>
                </c:pt>
                <c:pt idx="8">
                  <c:v>5.3E-3</c:v>
                </c:pt>
                <c:pt idx="9">
                  <c:v>8.0000000000000004E-4</c:v>
                </c:pt>
                <c:pt idx="10">
                  <c:v>3.3E-3</c:v>
                </c:pt>
                <c:pt idx="11">
                  <c:v>4.4999999999999997E-3</c:v>
                </c:pt>
                <c:pt idx="12">
                  <c:v>1.6999999999999999E-3</c:v>
                </c:pt>
                <c:pt idx="13">
                  <c:v>-1.6000000000000001E-3</c:v>
                </c:pt>
                <c:pt idx="14">
                  <c:v>-5.9999999999999995E-4</c:v>
                </c:pt>
                <c:pt idx="15">
                  <c:v>-8.2000000000000007E-3</c:v>
                </c:pt>
                <c:pt idx="16">
                  <c:v>1.1000000000000001E-3</c:v>
                </c:pt>
                <c:pt idx="17">
                  <c:v>-2E-3</c:v>
                </c:pt>
                <c:pt idx="18">
                  <c:v>-1.6000000000000001E-3</c:v>
                </c:pt>
                <c:pt idx="19">
                  <c:v>2.0000000000000001E-4</c:v>
                </c:pt>
                <c:pt idx="20">
                  <c:v>8.9999999999999998E-4</c:v>
                </c:pt>
                <c:pt idx="21">
                  <c:v>5.4000000000000003E-3</c:v>
                </c:pt>
                <c:pt idx="22">
                  <c:v>5.1000000000000004E-3</c:v>
                </c:pt>
                <c:pt idx="23">
                  <c:v>1.5E-3</c:v>
                </c:pt>
                <c:pt idx="24">
                  <c:v>3.7000000000000002E-3</c:v>
                </c:pt>
                <c:pt idx="25">
                  <c:v>1.4E-3</c:v>
                </c:pt>
                <c:pt idx="26">
                  <c:v>2E-3</c:v>
                </c:pt>
                <c:pt idx="27">
                  <c:v>-1.0200000000000001E-2</c:v>
                </c:pt>
                <c:pt idx="28">
                  <c:v>1.6999999999999999E-3</c:v>
                </c:pt>
                <c:pt idx="29">
                  <c:v>-4.3E-3</c:v>
                </c:pt>
                <c:pt idx="30">
                  <c:v>1.8E-3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B2-4DDD-AFE7-83B595ACE9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QAT 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1/7/2017</c:v>
                </c:pt>
                <c:pt idx="1">
                  <c:v>2/7/2017</c:v>
                </c:pt>
                <c:pt idx="2">
                  <c:v>3/7/2017</c:v>
                </c:pt>
                <c:pt idx="3">
                  <c:v>4/7/2017</c:v>
                </c:pt>
                <c:pt idx="4">
                  <c:v>5/7/2017</c:v>
                </c:pt>
                <c:pt idx="5">
                  <c:v>6/7/2017</c:v>
                </c:pt>
                <c:pt idx="6">
                  <c:v>7/7/2017</c:v>
                </c:pt>
                <c:pt idx="7">
                  <c:v>8/7/2017</c:v>
                </c:pt>
                <c:pt idx="8">
                  <c:v>9/7/2017</c:v>
                </c:pt>
                <c:pt idx="9">
                  <c:v>10/7/2017</c:v>
                </c:pt>
                <c:pt idx="10">
                  <c:v>11/7/2017</c:v>
                </c:pt>
                <c:pt idx="11">
                  <c:v>12/7/2017</c:v>
                </c:pt>
                <c:pt idx="12">
                  <c:v>13/07/2017</c:v>
                </c:pt>
                <c:pt idx="13">
                  <c:v>14/07/2017</c:v>
                </c:pt>
                <c:pt idx="14">
                  <c:v>15/07/2017</c:v>
                </c:pt>
                <c:pt idx="15">
                  <c:v>16/07/2017</c:v>
                </c:pt>
                <c:pt idx="16">
                  <c:v>17/07/2017</c:v>
                </c:pt>
                <c:pt idx="17">
                  <c:v>18/07/2017</c:v>
                </c:pt>
                <c:pt idx="18">
                  <c:v>19/07/2017</c:v>
                </c:pt>
                <c:pt idx="19">
                  <c:v>20/07/2017</c:v>
                </c:pt>
                <c:pt idx="20">
                  <c:v>21/07/2017</c:v>
                </c:pt>
                <c:pt idx="21">
                  <c:v>22/07/2017</c:v>
                </c:pt>
                <c:pt idx="22">
                  <c:v>23/07/2017</c:v>
                </c:pt>
                <c:pt idx="23">
                  <c:v>24/07/2017</c:v>
                </c:pt>
                <c:pt idx="24">
                  <c:v>25/07/2017</c:v>
                </c:pt>
                <c:pt idx="25">
                  <c:v>26/07/2017</c:v>
                </c:pt>
                <c:pt idx="26">
                  <c:v>27/07/2017</c:v>
                </c:pt>
                <c:pt idx="27">
                  <c:v>28/07/2017</c:v>
                </c:pt>
                <c:pt idx="28">
                  <c:v>29/07/2017</c:v>
                </c:pt>
                <c:pt idx="29">
                  <c:v>30/07/2017</c:v>
                </c:pt>
                <c:pt idx="30">
                  <c:v>31/07/2017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EB2-4DDD-AFE7-83B595ACE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749648"/>
        <c:axId val="239750304"/>
      </c:lineChart>
      <c:catAx>
        <c:axId val="23974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50304"/>
        <c:crosses val="autoZero"/>
        <c:auto val="1"/>
        <c:lblAlgn val="ctr"/>
        <c:lblOffset val="100"/>
        <c:noMultiLvlLbl val="0"/>
      </c:catAx>
      <c:valAx>
        <c:axId val="23975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4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13384-94CA-47F4-A75E-75D6C94C6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Comments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8D4920-EE68-4410-AF08-AA5F5D0C95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967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D18812-6CBC-4C13-B4F0-9E076B3871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E760A-DCF3-4D4C-89B9-E44A82CD7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9588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Average Comments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Average Comments Per Video</dc:title>
  <dc:creator>Administrator</dc:creator>
  <cp:lastModifiedBy>Administrator</cp:lastModifiedBy>
  <cp:revision>1</cp:revision>
  <dcterms:created xsi:type="dcterms:W3CDTF">2017-08-02T12:16:04Z</dcterms:created>
  <dcterms:modified xsi:type="dcterms:W3CDTF">2017-08-02T12:16:07Z</dcterms:modified>
</cp:coreProperties>
</file>