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2415D5-E94C-4A5A-B652-4E19283EE9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499B9E2-AA29-46E9-87E5-4527052CFF1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46381622"/>
              </p:ext>
            </p:extLst>
          </p:nvPr>
        </p:nvGraphicFramePr>
        <p:xfrm>
          <a:off x="457200" y="1731963"/>
          <a:ext cx="8229600" cy="280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19054424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916851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060528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332177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257271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510865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738692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606178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630154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413399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539337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025211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Change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Subscriber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12216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Qatar Television </a:t>
                      </a:r>
                      <a:r>
                        <a:rPr lang="ar-AE" sz="1000"/>
                        <a:t>تلفزيون قطر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1663447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8.4568%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34.1659%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36.5416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66006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التلفزيون العربي - </a:t>
                      </a:r>
                      <a:r>
                        <a:rPr lang="en-US" sz="1000"/>
                        <a:t>Alaraby 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507940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13.4350%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14.3207%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18.0184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1066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AlrayyanTV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105068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1604819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2.5796%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10.8715%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15.4109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53808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 Jazeera Arabic </a:t>
                      </a:r>
                      <a:r>
                        <a:rPr lang="ar-AE" sz="1000"/>
                        <a:t>قناة الجزيرة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1512319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85776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17765660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2.4241%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29063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12.7918%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11.9101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67695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QAT 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27313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483682-D815-477B-BA7B-D3D25BFF06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01/07/2017 - 31/07/2017</a:t>
            </a:r>
          </a:p>
        </p:txBody>
      </p:sp>
    </p:spTree>
    <p:extLst>
      <p:ext uri="{BB962C8B-B14F-4D97-AF65-F5344CB8AC3E}">
        <p14:creationId xmlns:p14="http://schemas.microsoft.com/office/powerpoint/2010/main" val="240522373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115</Words>
  <Application>Microsoft Office PowerPoint</Application>
  <PresentationFormat>On-screen Show (4:3)</PresentationFormat>
  <Paragraphs>74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Youtube Key Metrics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Key Metrics Table</dc:title>
  <dc:creator>Administrator</dc:creator>
  <cp:lastModifiedBy>Administrator</cp:lastModifiedBy>
  <cp:revision>1</cp:revision>
  <dcterms:created xsi:type="dcterms:W3CDTF">2017-08-02T12:12:31Z</dcterms:created>
  <dcterms:modified xsi:type="dcterms:W3CDTF">2017-08-02T12:12:49Z</dcterms:modified>
</cp:coreProperties>
</file>