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4C3C3-624D-433C-A193-75211633D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161C59-5F97-4C1B-B813-432CD9E31B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5335019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4633072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434349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7029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00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(77), @DewaniyaMFM (2), @RefreshMFM (101),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3726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801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@7mo0odi86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(16), @Fm888kw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837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@loolaa4422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79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96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18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@MA45268757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316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@dhaiahmed11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(21),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2090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@Dana90Al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(25),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@F_alsha6y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(17), @RefreshMFM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1344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3A93F7-C53F-49CC-AFA8-FD26A0C1A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9263174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23F42-0A02-4B22-B105-984DFFB15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635E7-0138-4577-AA75-E6EE5D64DD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06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701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370276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8412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67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@Lovedidnotstart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@RefreshMFM (4), @MarinaFM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20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2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@Lady_Jumanii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49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@Aeeeej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@DewaniyaMFM (1), @RefreshMFM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4078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@nouf_alshatti_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62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@yaqeenstar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(1), @RefreshMFM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190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@DewaniyaMFM (1),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518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@NoorAwadh12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@RefreshMFM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250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@killua_q8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(1), @RefreshMFM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79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@Nigth_Q8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(7), @DewaniyaMFM (1), @Fm888kw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601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7E2D97-5B4C-4698-B65F-9DBB65FEF5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1699718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E7366-E5AC-4B5F-81E0-51EB9F6A5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451C0-0EFA-458A-82A5-EFDDBD7AD1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0059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860455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90129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39124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44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@MathayelAlhajri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@RefreshMFM (12),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50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@princesses_yoyo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(11),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493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@MAlbloushii1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348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@aldalamah23_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@Fm888kw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@inoora_n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(2), @RefreshMFM (9),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1854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2C5D3-15BF-4440-B30C-96B37AE75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26/07/2017 - 01/08/2017</a:t>
            </a:r>
          </a:p>
        </p:txBody>
      </p:sp>
    </p:spTree>
    <p:extLst>
      <p:ext uri="{BB962C8B-B14F-4D97-AF65-F5344CB8AC3E}">
        <p14:creationId xmlns:p14="http://schemas.microsoft.com/office/powerpoint/2010/main" val="39641969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415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2017-08-02T08:07:38Z</dcterms:created>
  <dcterms:modified xsi:type="dcterms:W3CDTF">2017-08-02T08:08:06Z</dcterms:modified>
</cp:coreProperties>
</file>