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A9D40-37BF-483D-A56E-1764D2BE9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53BF2C-74D6-4B14-88E6-9ACDC665E6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0264606"/>
              </p:ext>
            </p:extLst>
          </p:nvPr>
        </p:nvGraphicFramePr>
        <p:xfrm>
          <a:off x="457200" y="1731963"/>
          <a:ext cx="822960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5579679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9697625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675883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669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@Mj6n8Xx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(45), @AlraiMediaGroup (48), @alqabas (156)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218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555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@khatrasheman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(16), @AlraiMediaGroup (22), @alqabas (41)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476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@FatmaArab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(8), @AlraiMediaGroup (34), @alqabas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889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(38), @AlraiMediaGroup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009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@darinnaser_q8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(66)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493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@0579_6551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(55), @AlraiMediaGroup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9642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@Yt5HdhK14WV2Hv1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(15), @AlraiMediaGroup (27), @alqabas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029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@nasser_almasri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(28), @alqabas (23),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626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(30), @AlraiMediaGroup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10893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A4629A-7EE8-4AE3-BA96-05A6C1984D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26/07/2017 - 01/08/2017</a:t>
            </a:r>
          </a:p>
        </p:txBody>
      </p:sp>
    </p:spTree>
    <p:extLst>
      <p:ext uri="{BB962C8B-B14F-4D97-AF65-F5344CB8AC3E}">
        <p14:creationId xmlns:p14="http://schemas.microsoft.com/office/powerpoint/2010/main" val="1723078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E3FC4-75E3-4ADD-88AD-447AE7232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34EB40-FBE3-469E-BF26-A888997ED0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76174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0535038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4411343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034080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1927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@saifsaad80901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(9), @AlraiMediaGroup (9), @aljarida (9), @alqabas (9), @AlAnba_News_KW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4642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@aa11001974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986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@hcggj1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(7), @aljarida (2), @alqabas (24), @AlAnba_News_KW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6161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@NKHALIDQ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083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@kk38q88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(13), @AlraiMediaGroup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636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@Om5ald9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588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@HotmJustnews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(9), @AlraiMediaGroup (4), @alqabas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286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@Q8yaI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(23), @alqabas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443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@hudaibCOM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4683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@bn_dakhel1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5037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105EA4-18E1-4A40-BD54-C653B9A787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26/07/2017 - 01/08/2017</a:t>
            </a:r>
          </a:p>
        </p:txBody>
      </p:sp>
    </p:spTree>
    <p:extLst>
      <p:ext uri="{BB962C8B-B14F-4D97-AF65-F5344CB8AC3E}">
        <p14:creationId xmlns:p14="http://schemas.microsoft.com/office/powerpoint/2010/main" val="160235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7A758-329B-49E9-A450-17031D62F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EE4CD9-EDA4-40A3-875C-6856A4B6B9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25362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6430255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2809103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022265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8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@HyonTota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973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@m7mdalhajri750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(4), @AlraiMediaGroup (10), @alqabas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0172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@Monsoon_M5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(10), @alqabas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1841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@HadyFaras2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(18), @alqabas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869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@BoBashar900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(5), @alqabas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0988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E253F3-7052-400E-BBB6-0BD917B952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26/07/2017 - 01/08/2017</a:t>
            </a:r>
          </a:p>
        </p:txBody>
      </p:sp>
    </p:spTree>
    <p:extLst>
      <p:ext uri="{BB962C8B-B14F-4D97-AF65-F5344CB8AC3E}">
        <p14:creationId xmlns:p14="http://schemas.microsoft.com/office/powerpoint/2010/main" val="1468716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419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2017-08-02T07:25:58Z</dcterms:created>
  <dcterms:modified xsi:type="dcterms:W3CDTF">2017-08-02T07:26:27Z</dcterms:modified>
</cp:coreProperties>
</file>