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D072E-70C2-4975-BA2E-F7757C59B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08FDE-87B1-4080-90C9-CE60CBAE27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83026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495933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05921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0887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16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@Nawaf_AlShuaib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59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(7), @VIVAtelecom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785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@fdo_buitrago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4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3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@Whm__2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76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@Alshalani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(8), @ZainKuwait (2), @VIVAtelecom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94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@ghaarrm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117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@halolyy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09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@princess700r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68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@01234NORA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04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ABFDE-455D-47B7-AB19-3AA9C326D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997818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8A854-4A35-4B6B-BF02-957E92F5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2C79BB-4E68-4487-8E16-EC0F29A80B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627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506067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9360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3488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39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@I_ALRashidi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(6), @ZainKuwait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96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552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@isuarezito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38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@alkudhair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7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@MaramComo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9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@zz_ww_99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67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@q8DVDs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75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@wa_24_wa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93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@3obd_RM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(1), @VIVAtelecom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97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73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9C614-5734-4AEF-AD92-FF9E035017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154629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0A1C8-6C96-4028-8154-53982EFB8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E8A468-25B2-4367-8700-FBD391C81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697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04826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2986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6190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66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@m9m9inf4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878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@nwafe80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60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@Amoolh_118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10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@s3dalshammri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86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@xSh3er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630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FEF6C-A686-40CD-8B2D-5257B17A4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25/07/2017 - 31/07/2017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1595220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2017-08-01T08:32:12Z</dcterms:created>
  <dcterms:modified xsi:type="dcterms:W3CDTF">2017-08-01T08:32:40Z</dcterms:modified>
</cp:coreProperties>
</file>