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A6AF6-6B9B-4C2C-8C4F-DD282399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E7270-10DE-48C5-A987-45E07EE515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11932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3487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16515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2655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74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27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2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6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@Hhtrbw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2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@_h91d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9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@Q8Spiel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8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@salmanAljash1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7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@Fr3oni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5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61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59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33E75-1889-40D3-9F9D-54ED0212B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3577262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99EF8-4D23-470F-A27A-CDC508717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CEB60-3E90-42F8-9E50-532095044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109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30698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46575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80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01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@saeedalyafeai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(7),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08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@S7tNk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57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@ittti888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94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@AlazmiMf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65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@alamani30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@5j0o0lah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31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58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@almetwaa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@Gulf_Bank (3),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@FhdOtb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56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@TaimAlshayeji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14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5FA0B-2DAE-4E4B-B482-6F7B6A2DC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305313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6F498-BF29-42BC-84EC-DECBAEA4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903D7-9BE0-432E-8339-CCD948F322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166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3817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5227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290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4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@n1996911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6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@tdddyfd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(2), @Bankboubyan (3),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2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@Khaledathoughts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0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@WorldGirl_SOR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4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@md_rabee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80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3758A-D0A2-439F-AADB-832B5ED34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773854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2017-08-01T07:26:58Z</dcterms:created>
  <dcterms:modified xsi:type="dcterms:W3CDTF">2017-08-01T07:27:27Z</dcterms:modified>
</cp:coreProperties>
</file>