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643FA-7060-43BF-9263-89D71C7B8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40B05A-A076-4E48-A3D3-A794852A6C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576545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25451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853312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18955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61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@alqashi_amer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(11), @CairoAmmanBank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901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@tariqzbat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@ArabBankGroup (8), @BankalEtihadJO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138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@AlBaladMusic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54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@z_kiwan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@ArabBankGroup (7), @BankalEtihadJO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45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@MohsenEman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49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@RatebTM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@CairoAmmanBank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39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@Tabaza515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02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@RadioBlissJo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16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(4), @JKB_Bank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47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@qutaiba_f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@CairoAmmanBank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595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459B7-C7DB-490D-AD54-566CA86026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24/07/2017 - 30/07/2017</a:t>
            </a:r>
          </a:p>
        </p:txBody>
      </p:sp>
    </p:spTree>
    <p:extLst>
      <p:ext uri="{BB962C8B-B14F-4D97-AF65-F5344CB8AC3E}">
        <p14:creationId xmlns:p14="http://schemas.microsoft.com/office/powerpoint/2010/main" val="668364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FC6D9-D1C9-4EE5-BB69-953BB79E1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A5DB71-39AE-4FB1-80BB-A335FABE6F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735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78500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04414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918925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89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@Maen_K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@ArabBankGroup (1), @CairoAmmanBank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28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@a_sallaj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1041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@raftsalm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429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@bahlaqjo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(4), @JKB_Bank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80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@Falfanni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057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@DababnehJo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@JordanAhliBank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87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@AnmarAlmomani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@ArabBankGroup (2), @BankalEtihadJO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@Mutha111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@ArabBankGroup (2), @BankalEtihadJO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42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@SanadKteshat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46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@AbusaleemLayan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416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820F8-4BB1-4CCA-963A-90C881641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24/07/2017 - 30/07/2017</a:t>
            </a:r>
          </a:p>
        </p:txBody>
      </p:sp>
    </p:spTree>
    <p:extLst>
      <p:ext uri="{BB962C8B-B14F-4D97-AF65-F5344CB8AC3E}">
        <p14:creationId xmlns:p14="http://schemas.microsoft.com/office/powerpoint/2010/main" val="2267524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4A053-6958-432E-936E-6053C433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C5DE5F-5228-4A86-9840-B433516220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1851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24088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383235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8901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04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@abeer83malkawi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(3), @TheHousingBank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54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@CoffeeCup90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@ArabBankGroup (2), @CairoAmmanBank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552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@Alia_Alashqar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@CairoAmmanBank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068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@MalikKhattab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721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@RaedAsfour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@BankalEtihadJO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104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59314-5BD3-465F-B88B-5C440D79C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24/07/2017 - 30/07/2017</a:t>
            </a:r>
          </a:p>
        </p:txBody>
      </p:sp>
    </p:spTree>
    <p:extLst>
      <p:ext uri="{BB962C8B-B14F-4D97-AF65-F5344CB8AC3E}">
        <p14:creationId xmlns:p14="http://schemas.microsoft.com/office/powerpoint/2010/main" val="4578181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2017-07-31T11:15:59Z</dcterms:created>
  <dcterms:modified xsi:type="dcterms:W3CDTF">2017-07-31T11:16:27Z</dcterms:modified>
</cp:coreProperties>
</file>