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CE3C1-7AE4-4D99-9F97-516574CDC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CC392B-4E57-4A4F-A979-6C7F8F35D2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77139768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80532216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42725525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674776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6064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@Mohammed__q8y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9523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@0579_6551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(6), 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4620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@Xt05DQXeU44RN83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8455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@Law_talal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4042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@8086Hibiki3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@Mitsubishi_KWT_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2780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@naaasr809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2145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@F_Anezi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7966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@Spy_7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0092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@nouuf_1986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446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@Al3omda20121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75921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203C24-05F3-4FF5-93FA-0321EEFAE0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24/07/2017 - 30/07/2017</a:t>
            </a:r>
          </a:p>
        </p:txBody>
      </p:sp>
    </p:spTree>
    <p:extLst>
      <p:ext uri="{BB962C8B-B14F-4D97-AF65-F5344CB8AC3E}">
        <p14:creationId xmlns:p14="http://schemas.microsoft.com/office/powerpoint/2010/main" val="29810003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202D3F-0FF9-4045-AF6B-3D54AD0D0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9FCCF7-93FF-4805-8263-D805850871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55679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56066322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4167437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729931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756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@mhammed66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0652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@Sdsfsg1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(1), @ChevroletKW (1), 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2388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@SalahAlotibi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056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@phdpsd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196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@smoketurkey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814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@alMo5taR_q8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1419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@alkadi12341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1421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@barak_99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8584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@DFC3qi0tx4ZKKAi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4627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@Fq8ee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39013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E50E2D-B531-4BED-8215-7D1FBE3B5F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24/07/2017 - 30/07/2017</a:t>
            </a:r>
          </a:p>
        </p:txBody>
      </p:sp>
    </p:spTree>
    <p:extLst>
      <p:ext uri="{BB962C8B-B14F-4D97-AF65-F5344CB8AC3E}">
        <p14:creationId xmlns:p14="http://schemas.microsoft.com/office/powerpoint/2010/main" val="30191572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27B13-4ADA-4F56-8CFB-4CB607345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A07162-8E77-45B9-BB4B-B6D5F1FA5F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98295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61198424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6708822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170408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8231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@Q8_For9ah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(1), @Mitsubishi_KWT_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1780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@4SaLeNq8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7258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2207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@hh0002gg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7964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@Q878mo7ammed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(1), 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35670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5A943-4BC3-492B-88F5-7D4E4BDFC8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24/07/2017 - 30/07/2017</a:t>
            </a:r>
          </a:p>
        </p:txBody>
      </p:sp>
    </p:spTree>
    <p:extLst>
      <p:ext uri="{BB962C8B-B14F-4D97-AF65-F5344CB8AC3E}">
        <p14:creationId xmlns:p14="http://schemas.microsoft.com/office/powerpoint/2010/main" val="32521978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289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2017-07-31T08:19:44Z</dcterms:created>
  <dcterms:modified xsi:type="dcterms:W3CDTF">2017-07-31T08:20:12Z</dcterms:modified>
</cp:coreProperties>
</file>