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365EA-25B5-4514-A0FC-DD1188D56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568499-81C7-4920-994D-6FC17E64A7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93073"/>
              </p:ext>
            </p:extLst>
          </p:nvPr>
        </p:nvGraphicFramePr>
        <p:xfrm>
          <a:off x="457200" y="1731963"/>
          <a:ext cx="82296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29550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9319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8717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2996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0099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5441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00593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2004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63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- 2017-07-07 15:46:23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#NBKCompetitions ‎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جاوب صح واربح تذاكر من كيدزانيا!
شروط المسابقة:
- على المشترك متابعة حساب بنك الكويت الوطني
- لا يتم احتساب مشاركة أي موظف في بنك الكويت الوطني
- سيتم إعلان اسم الفائز بتاريخ 11/7/2017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585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- 2017-07-04 13:18:36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عميلنا/ محمد علي هلال الرابح بالسحب الاسبوعي بمبلغ 5,000 د.ك. يمكن ان تكون انت سعيد الحظ التالي!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71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- 2017-07-04 09:52:18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تابعونا على سناب جات مباشرة لمعرفة الفائز بسحب الجوهرة الأسبوعي!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443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Burgan Bank - 2017-07-03 20:14:02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Can you count how much money is in the image ?!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تقدرون تقولون لنا جم هالمبلغ؟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BurganAsks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79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F84E2D-0F6E-4BBA-82B6-5DF56D0354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476647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66CBF-8866-4C13-A18E-E0AA338A4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8E95BC-8CCD-4409-AC74-89F72F94DA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962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97487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8269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0111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02960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5715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3368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4372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1292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795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Commercial Bank of Kuwait - 2017-07-05 20:04:55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البنك التجاري يستقبل السيدة/ شيخ جوسيا بيجم الرابحة بسحب النجمة الكبير للربع الثاني بجائزة  150,000 دينار كويتي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653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Commercial Bank of Kuwait - 2017-07-02 15:30:42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للرابح في سحب النجمة الكبير للربع الثاني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620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- 2017-07-04 13:22:19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Congratulations to our customer Mohamed Ali Hilal winner of the weekly prize KD5,000 You could be the next winner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316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- 2017-07-06 11:20:05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استرجع نقداً لمدة سنة عند استخدام بطاقات الوطني في الكويت والخارج! كل 1 د.ك يتم انفاقه يأهلك دخول السحب!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49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Commercial Bank of Kuwait - 2017-07-02 15:03:33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نهنئ الفائزين بسحب النجمة اليومي من  28/06/2017 إلى 29/06/2017 ‏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Congratulations to our Najma daily draw winners! Draw is dated 28/06/2017 to 29/06/2017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290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- 2017-07-01 11:03:17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Are you an expat living in Kuwait? Transfer your salary to NBK to enter draws to win big prizes as well as instant gifts!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504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- 2017-07-01 12:50:16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فرع المطار بخدمتكم 24/7 وطوال أيام الأسبوع!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337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B86B7A-F94D-428D-B2DB-59B062C155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1610044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8471B-8DE5-48BF-8837-BB75C816C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C542CF-DAA7-4C65-A335-D4A1B5B0F8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7859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85233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8539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7099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840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5376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3492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9964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0435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019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- 2017-07-01 11:03:05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أنت مقيم في الكويت؟ حول راتبك إلى الوطني اليوم واربح جوائز قيمة وهدايا فورية.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809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- 2017-07-02 17:59:49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للرابحين في السحب اليومي من الدانة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Congratulations to the Al Danah daily winners draw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827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- 2017-07-06 08:54:07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ستكون انت الرابح؟
تابعونا مباشرة على إذاعة نبض الكويت 88.8 أف أم يوم الخميس 13 يوليو في تمام الساعة 1:00 ظهراً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806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- 2017-07-04 12:30:20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استرجع نقداً لمدة سنة عند استخدام بطاقات الوطني في الكويت و الخارج! كل 1 د.ك يتم انفاقه يأهلك دخول السحب!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945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- 2017-07-03 15:50:58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ستكون انت الرابح؟
تابعونا مباشرة على إذاعة نبض الكويت 88.8 أف أم يوم الخميس 13 يوليو في تمام الساعة 1:00 ظهراً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513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Commercial Bank of Kuwait - 2017-07-03 16:07:35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مفاجآت التجاري لا تنتهي ... و جوائز النجمة تزيد يوم بعد 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723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48C2F7-9378-4784-A67C-5B76C5881A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2823256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6FD55-F266-4490-9D21-EE2033A88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6F63C0-A110-4206-A87E-77458A2C5E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7757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35246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5829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4844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7552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4707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4715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7240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204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541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Commercial Bank of Kuwait - 2017-07-05 21:03:05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أفتح حساب النجمة الآن وأدخل السحب على أكبر جائزة يومية في الكويت بقيمة 7,000 د.ك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Open Al Najma account today and enter the draw on the biggest daily prize in Kuwait for KD 7,000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819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- 2017-07-07 13:39:26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ستكون انت الرابح؟
تابعونا مباشرة على إذاعة نبض الكويت 88.8 أف أم يوم الخميس 13 يوليو في تمام الساعة 1:00 ظهراً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835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- 2017-07-02 16:07:32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#NBKCommunity #NBKSummerInternship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الوطني يطلق برنامجه السنوي للتدريب الصيفي لطلبة المدارس والكليات بحضور الرئيس التنفيذي السيد / صلاح الفليج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478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Commercial Bank of Kuwait - 2017-07-03 20:01:44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جانب من تغطية سحب النجمة اليومي والربع سنوي وسحب حملة حول راتبك واربح مع التجاري .. الف مبروك للرابحين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599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- 2017-07-04 12:48:19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ستكون انت الرابح؟
تابعونا مباشرة على إذاعة نبض الكويت 88.8 أف أم يوم الخميس 13 يوليو في تمام الساعة 1:00 ظهراً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208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8512BD-6363-4CCB-B0E8-0B0C66346C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1941410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C19A1-5A9B-45C1-8EFF-1B6C867D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0C183C-F6C0-41A7-AC33-2080AD08FC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7884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70364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7200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3341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1185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681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70294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3000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5816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613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- 2017-07-06 19:52:24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•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إعلان
عملائنا الكرام،
لخدمتكم بشكل أفضل، سيقوم بنك الخليج بإجراء تحديث لبعض الأنظمة يوم الجمعة 7 يوليو 2017 من الساعة 5 صباحاً حتى الساعة 8 صباحاً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24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- 2017-07-07 12:33:22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استخدم بطاقة مايلز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World MasterCard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الوطني الائتمانية وكافئ نفسك بالمزايا الفريدة! اكسب نقاط مكافآت الوطني من خلال تجربة تسوّق مشوّقة في أكثر من 600  محل مشارك في برنامج مكافآت الوطني الأضخم في الكويت.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008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- 2017-07-04 12:30:28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Win cashback on your purchases for a year with NBK Cards. Every KD1 spent in Kuwait &amp; abroad gives you chances to enter the draw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0009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47385C-3742-4B80-9F11-F650A3206C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17899736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455</Words>
  <Application>Microsoft Office PowerPoint</Application>
  <PresentationFormat>On-screen Show (4:3)</PresentationFormat>
  <Paragraphs>250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Own Posts Table - 1 of 5</vt:lpstr>
      <vt:lpstr>Facebook Own Posts Table - 2 of 5</vt:lpstr>
      <vt:lpstr>Facebook Own Posts Table - 3 of 5</vt:lpstr>
      <vt:lpstr>Facebook Own Posts Table - 4 of 5</vt:lpstr>
      <vt:lpstr>Facebook Own Posts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5</dc:title>
  <dc:creator>Administrator</dc:creator>
  <cp:lastModifiedBy>Administrator</cp:lastModifiedBy>
  <cp:revision>1</cp:revision>
  <dcterms:created xsi:type="dcterms:W3CDTF">2017-07-28T13:34:31Z</dcterms:created>
  <dcterms:modified xsi:type="dcterms:W3CDTF">2017-07-28T13:38:26Z</dcterms:modified>
</cp:coreProperties>
</file>