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B7F4D-E80D-49EC-8A21-33C513053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64AF2F-5743-4879-B079-215D4BE980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1641215"/>
              </p:ext>
            </p:extLst>
          </p:nvPr>
        </p:nvGraphicFramePr>
        <p:xfrm>
          <a:off x="457200" y="1731963"/>
          <a:ext cx="822960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981907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99615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1888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3628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3353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7169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3170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7637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801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- 2017-07-07 15:46:23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#NBKCompetitions ‎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جاوب صح واربح تذاكر من كيدزانيا!
شروط المسابقة:
- على المشترك متابعة حساب بنك الكويت الوطني
- لا يتم احتساب مشاركة أي موظف في بنك الكويت الوطني
- سيتم إعلان اسم الفائز بتاريخ 11/7/2017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660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- 2017-07-04 13:18:36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عميلنا/ محمد علي هلال الرابح بالسحب الاسبوعي بمبلغ 5,000 د.ك. يمكن ان تكون انت سعيد الحظ التالي!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036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- 2017-07-04 09:52:18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تابعونا على سناب جات مباشرة لمعرفة الفائز بسحب الجوهرة الأسبوعي!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389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Burgan Bank - 2017-07-03 20:14:02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Can you count how much money is in the image ?!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تقدرون تقولون لنا جم هالمبلغ؟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BurganAsks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904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E92E2-2988-419D-8C75-2192EDCFE8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2400226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4919C-1C11-4499-B221-59A6D01D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DF4B59-9285-4A5D-895F-4D30D29F0A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4008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73261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16188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3315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6987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6554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8142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6423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1878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698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Commercial Bank of Kuwait - 2017-07-05 20:04:55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البنك التجاري يستقبل السيدة/ شيخ جوسيا بيجم الرابحة بسحب النجمة الكبير للربع الثاني بجائزة  150,000 دينار كويتي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965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Commercial Bank of Kuwait - 2017-07-02 15:30:42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للرابح في سحب النجمة الكبير للربع الثاني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030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- 2017-07-04 13:22:19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Congratulations to our customer Mohamed Ali Hilal winner of the weekly prize KD5,000 You could be the next winner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411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- 2017-07-06 11:20:05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استرجع نقداً لمدة سنة عند استخدام بطاقات الوطني في الكويت والخارج! كل 1 د.ك يتم انفاقه يأهلك دخول السحب!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610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Commercial Bank of Kuwait - 2017-07-02 15:03:33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نهنئ الفائزين بسحب النجمة اليومي من  28/06/2017 إلى 29/06/2017 ‏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Congratulations to our Najma daily draw winners! Draw is dated 28/06/2017 to 29/06/2017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95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- 2017-07-01 11:03:17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Are you an expat living in Kuwait? Transfer your salary to NBK to enter draws to win big prizes as well as instant gifts!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72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- 2017-07-01 12:50:16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فرع المطار بخدمتكم 24/7 وطوال أيام الأسبوع!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3952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094CB5-B8D2-441D-A3CE-0C99BC45C7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3576227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39E4F-8BBF-4326-82E7-0F712416F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472FE6-F220-40EE-8642-8CE5C9C2D4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4397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97356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0050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11495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5424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0146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2884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53147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6339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326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- 2017-07-01 11:03:05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أنت مقيم في الكويت؟ حول راتبك إلى الوطني اليوم واربح جوائز قيمة وهدايا فورية.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22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- 2017-07-02 17:59:49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للرابحين في السحب اليومي من الدانة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Congratulations to the Al Danah daily winners draw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037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- 2017-07-06 08:54:07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ستكون انت الرابح؟
تابعونا مباشرة على إذاعة نبض الكويت 88.8 أف أم يوم الخميس 13 يوليو في تمام الساعة 1:00 ظهراً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155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- 2017-07-04 12:30:20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استرجع نقداً لمدة سنة عند استخدام بطاقات الوطني في الكويت و الخارج! كل 1 د.ك يتم انفاقه يأهلك دخول السحب!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97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- 2017-07-03 15:50:58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ستكون انت الرابح؟
تابعونا مباشرة على إذاعة نبض الكويت 88.8 أف أم يوم الخميس 13 يوليو في تمام الساعة 1:00 ظهراً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66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Commercial Bank of Kuwait - 2017-07-03 16:07:35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مفاجآت التجاري لا تنتهي ... و جوائز النجمة تزيد يوم بعد 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1076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8C8ECE-B5FB-4A66-901D-F7CC8BE697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3352127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328C1-1AB2-4C0A-AC94-7928FBB68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A5C9E7-2BB1-447C-A3E4-E5E3773A8E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61055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66425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1797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0979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8942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1451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4715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8360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75737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807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Commercial Bank of Kuwait - 2017-07-05 21:03:05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أفتح حساب النجمة الآن وأدخل السحب على أكبر جائزة يومية في الكويت بقيمة 7,000 د.ك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Open Al Najma account today and enter the draw on the biggest daily prize in Kuwait for KD 7,000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315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- 2017-07-07 13:39:26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ستكون انت الرابح؟
تابعونا مباشرة على إذاعة نبض الكويت 88.8 أف أم يوم الخميس 13 يوليو في تمام الساعة 1:00 ظهراً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018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- 2017-07-02 16:07:32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#NBKCommunity #NBKSummerInternship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الوطني يطلق برنامجه السنوي للتدريب الصيفي لطلبة المدارس والكليات بحضور الرئيس التنفيذي السيد / صلاح الفليج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773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Commercial Bank of Kuwait - 2017-07-03 20:01:44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جانب من تغطية سحب النجمة اليومي والربع سنوي وسحب حملة حول راتبك واربح مع التجاري .. الف مبروك للرابحين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676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- 2017-07-04 12:48:19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ستكون انت الرابح؟
تابعونا مباشرة على إذاعة نبض الكويت 88.8 أف أم يوم الخميس 13 يوليو في تمام الساعة 1:00 ظهراً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580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2D16B2-983D-4389-8651-8BFFC80A18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3604999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B93E3-2E81-40EC-9193-325783311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2CB527-B2B8-44C9-98B3-B2C75DDA28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66141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42117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78985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1852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31039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53135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96822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9314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65890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529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- 2017-07-06 19:52:24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•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إعلان
عملائنا الكرام،
لخدمتكم بشكل أفضل، سيقوم بنك الخليج بإجراء تحديث لبعض الأنظمة يوم الجمعة 7 يوليو 2017 من الساعة 5 صباحاً حتى الساعة 8 صباحاً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894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- 2017-07-07 12:33:22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استخدم بطاقة مايلز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World MasterCard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الوطني الائتمانية وكافئ نفسك بالمزايا الفريدة! اكسب نقاط مكافآت الوطني من خلال تجربة تسوّق مشوّقة في أكثر من 600  محل مشارك في برنامج مكافآت الوطني الأضخم في الكويت.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99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- 2017-07-04 12:30:28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Win cashback on your purchases for a year with NBK Cards. Every KD1 spent in Kuwait &amp; abroad gives you chances to enter the draw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711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94BCA2-CA84-489E-99D8-C0924A3FE0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31253021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455</Words>
  <Application>Microsoft Office PowerPoint</Application>
  <PresentationFormat>On-screen Show (4:3)</PresentationFormat>
  <Paragraphs>250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 Own Posts Table - 1 of 5</vt:lpstr>
      <vt:lpstr>Facebook Own Posts Table - 2 of 5</vt:lpstr>
      <vt:lpstr>Facebook Own Posts Table - 3 of 5</vt:lpstr>
      <vt:lpstr>Facebook Own Posts Table - 4 of 5</vt:lpstr>
      <vt:lpstr>Facebook Own Posts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5</dc:title>
  <dc:creator>Administrator</dc:creator>
  <cp:lastModifiedBy>Administrator</cp:lastModifiedBy>
  <cp:revision>1</cp:revision>
  <dcterms:created xsi:type="dcterms:W3CDTF">2017-07-28T13:17:36Z</dcterms:created>
  <dcterms:modified xsi:type="dcterms:W3CDTF">2017-07-28T13:21:28Z</dcterms:modified>
</cp:coreProperties>
</file>