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490BF-E777-4CF8-89A5-BDD579401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EBA68-3C6A-408A-9E86-872D4C927B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823768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24429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608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2325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132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192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99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7764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85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060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- 2017-07-07 15:46:23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#NBKCompetitions ‎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جاوب صح واربح تذاكر من كيدزانيا!
شروط المسابقة:
- على المشترك متابعة حساب بنك الكويت الوطني
- لا يتم احتساب مشاركة أي موظف في بنك الكويت الوطني
- سيتم إعلان اسم الفائز بتاريخ 11/7/2017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7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13:18:36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عميلنا/ محمد علي هلال الرابح بالسحب الاسبوعي بمبلغ 5,000 د.ك. يمكن ان تكون انت سعيد الحظ التالي!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02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09:52:18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على سناب جات مباشرة لمعرفة الفائز بسحب الجوهرة الأسبوعي!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07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 Bank - 2017-07-03 20:14:02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you count how much money is in the image ?!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تقدرون تقولون لنا جم هالمبلغ؟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892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9DE18-1EE2-4E47-839B-3DE54E80F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007115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AA380-AF9D-4050-A9E8-828A47AD2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07CAAA-9455-40C7-81E6-C4E4529135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72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46214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710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680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795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281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896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913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1380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77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- 2017-07-05 20:04:55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البنك التجاري يستقبل السيدة/ شيخ جوسيا بيجم الرابحة بسحب النجمة الكبير للربع الثاني بجائزة  150,000 دينار كويتي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73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- 2017-07-02 15:30:42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 في سحب النجمة الكبير للربع الثاني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1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13:22:19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Congratulations to our customer Mohamed Ali Hilal winner of the weekly prize KD5,000 You could be the next winner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89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- 2017-07-06 11:20:05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نقداً لمدة سنة عند استخدام بطاقات الوطني في الكويت والخارج! كل 1 د.ك يتم انفاقه يأهلك دخول السحب!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41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- 2017-07-02 15:03:33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الفائزين بسحب النجمة اليومي من  28/06/2017 إلى 29/06/2017 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our Najma daily draw winners! Draw is dated 28/06/2017 to 29/06/2017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20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11:03:17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Are you an expat living in Kuwait? Transfer your salary to NBK to enter draws to win big prizes as well as instant gifts!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62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12:50:16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فرع المطار بخدمتكم 24/7 وطوال أيام الأسبوع!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38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67CE4-0B9D-4227-B3C8-C5AB8AC11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597445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F71CD-AF29-4751-AFD8-0603E235D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B697F2-36FB-4064-99F5-32801964D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20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6186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274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354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613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575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323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384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09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37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- 2017-07-01 11:03:05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أنت مقيم في الكويت؟ حول راتبك إلى الوطني اليوم واربح جوائز قيمة وهدايا فورية.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19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- 2017-07-02 17:59:49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للرابحين في السحب اليومي من الدانة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the Al Danah daily winners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4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- 2017-07-06 08:54:07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57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12:30:20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نقداً لمدة سنة عند استخدام بطاقات الوطني في الكويت و الخارج! كل 1 د.ك يتم انفاقه يأهلك دخول السحب!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1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- 2017-07-03 15:50:58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1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- 2017-07-03 16:07:35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مفاجآت التجاري لا تنتهي ... و جوائز النجمة تزيد يوم بعد 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309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0CC3A-60E2-47F8-B74A-6455A238A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704964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547BF-5FC9-4209-9955-21F95E6C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AA0A96-8545-4957-BDF9-BA3622E1C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978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9879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351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884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561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265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458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15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964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80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- 2017-07-05 21:03:05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أفتح حساب النجمة الآن وأدخل السحب على أكبر جائزة يومية في الكويت بقيمة 7,000 د.ك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 Al Najma account today and enter the draw on the biggest daily prize in Kuwait for KD 7,000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1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- 2017-07-07 13:39:26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- 2017-07-02 16:07:32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#NBKCommunity #NBKSummerInternship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الوطني يطلق برنامجه السنوي للتدريب الصيفي لطلبة المدارس والكليات بحضور الرئيس التنفيذي السيد / صلاح الفليج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714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Commercial Bank of Kuwait - 2017-07-03 20:01:44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تغطية سحب النجمة اليومي والربع سنوي وسحب حملة حول راتبك واربح مع التجاري .. الف مبروك للرابحين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4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- 2017-07-04 12:48:19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ستكون انت الرابح؟
تابعونا مباشرة على إذاعة نبض الكويت 88.8 أف أم يوم الخميس 13 يوليو في تمام الساعة 1:00 ظهراً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45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2A031-32BD-4824-AC53-6CEB9C1A5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237464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C9D08-7CD4-420D-B110-1B882CF6F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D20FE-7A0F-4A38-8793-4B8D3A4C5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9796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82648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315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952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9172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656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608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985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749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75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Gulf Bank - 2017-07-06 19:52:24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•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إعلان
عملائنا الكرام،
لخدمتكم بشكل أفضل، سيقوم بنك الخليج بإجراء تحديث لبعض الأنظمة يوم الجمعة 7 يوليو 2017 من الساعة 5 صباحاً حتى الساعة 8 صباحاً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28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- 2017-07-07 12:33:22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بطاقة مايلز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World MasterCard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الوطني الائتمانية وكافئ نفسك بالمزايا الفريدة! اكسب نقاط مكافآت الوطني من خلال تجربة تسوّق مشوّقة في أكثر من 600  محل مشارك في برنامج مكافآت الوطني الأضخم في الكويت.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39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NBKGroup - 2017-07-04 12:30:28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Win cashback on your purchases for a year with NBK Cards. Every KD1 spent in Kuwait &amp; abroad gives you chances to enter the draw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035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69CD9-E113-451B-83B2-4B5C35098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41123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455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5</dc:title>
  <dc:creator>Administrator</dc:creator>
  <cp:lastModifiedBy>Administrator</cp:lastModifiedBy>
  <cp:revision>1</cp:revision>
  <dcterms:created xsi:type="dcterms:W3CDTF">2017-07-28T12:50:35Z</dcterms:created>
  <dcterms:modified xsi:type="dcterms:W3CDTF">2017-07-28T12:54:30Z</dcterms:modified>
</cp:coreProperties>
</file>