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marinafm (Marina FM 90.4  مارينا اف ام)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-2.0899951930111E-3</c:v>
                </c:pt>
                <c:pt idx="1">
                  <c:v>-3.3440621995569002E-3</c:v>
                </c:pt>
                <c:pt idx="2">
                  <c:v>-7.1063698154851997E-3</c:v>
                </c:pt>
                <c:pt idx="3">
                  <c:v>4.5985660834848997E-3</c:v>
                </c:pt>
                <c:pt idx="4">
                  <c:v>4.1803223864624002E-4</c:v>
                </c:pt>
                <c:pt idx="5">
                  <c:v>-9.1966708051685001E-3</c:v>
                </c:pt>
                <c:pt idx="6">
                  <c:v>2.1739584857543001E-2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F6-4812-8D2D-C6905E8214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fm888kw (KUWAIT PULSE)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-0.18140490448922</c:v>
                </c:pt>
                <c:pt idx="1">
                  <c:v>-0.25618007050426</c:v>
                </c:pt>
                <c:pt idx="2">
                  <c:v>-0.62892391447512996</c:v>
                </c:pt>
                <c:pt idx="3">
                  <c:v>-0.51471806483680005</c:v>
                </c:pt>
                <c:pt idx="4">
                  <c:v>-0.28866757707979002</c:v>
                </c:pt>
                <c:pt idx="5">
                  <c:v>-0.1859501831665</c:v>
                </c:pt>
                <c:pt idx="6">
                  <c:v>-0.17625666540238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F6-4812-8D2D-C6905E821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12640"/>
        <c:axId val="240112968"/>
      </c:lineChart>
      <c:catAx>
        <c:axId val="24011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12968"/>
        <c:crosses val="autoZero"/>
        <c:auto val="1"/>
        <c:lblAlgn val="ctr"/>
        <c:lblOffset val="100"/>
        <c:noMultiLvlLbl val="0"/>
      </c:catAx>
      <c:valAx>
        <c:axId val="2401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F528-B327-4037-965C-C930CE0C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15D9C8-8AE2-4713-B507-BE11B2902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412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7822-5675-43D7-A249-6F57EFD7D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19/07/2017 - 25/07/2017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C18D1-DF48-4BB5-8B2B-B9F3C265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71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2017-07-26T07:59:50Z</dcterms:created>
  <dcterms:modified xsi:type="dcterms:W3CDTF">2017-07-26T07:59:54Z</dcterms:modified>
</cp:coreProperties>
</file>