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2B616-DFFC-45B2-A5A4-10B1E15C8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E41C45-A762-4002-B2D9-96EE9BA002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4063394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259395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277818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94628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567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@fisaladil20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(64), @RefreshMFM (154), @MarinaFM (7),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142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(39), @Fm888kw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197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@ghofranekb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799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@Love_You_Elissa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005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882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@dhaiahmed11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(8), @RefreshMFM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599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(33),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284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780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960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@inoora_n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(7), @RefreshMFM (21), @Fm888kw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27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93E5F-887A-4647-97C7-02FCEE6B89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19/07/2017 - 25/07/2017</a:t>
            </a:r>
          </a:p>
        </p:txBody>
      </p:sp>
    </p:spTree>
    <p:extLst>
      <p:ext uri="{BB962C8B-B14F-4D97-AF65-F5344CB8AC3E}">
        <p14:creationId xmlns:p14="http://schemas.microsoft.com/office/powerpoint/2010/main" val="3750014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2D053-D51F-4C55-AC2A-A9A5C6B22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88CAEC-499F-4279-831D-760959F8FE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0568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140122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646065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97166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761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@Jasem_aljutaili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@DewaniyaMFM (3), @RefreshMFM (2), @Fm888kw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563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@NesaimAlLewan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421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@MA45268757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857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@Lovedidnotstart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(11), @DewaniyaMFM (1), @RefreshMFM (7),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45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@m36010216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887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@Fatmah_1993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(14), @RefreshMFM (10),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94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@tams00053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(3), @RefreshMFM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454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@imanar125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(23),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171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@Aeeeej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(10), @DewaniyaMFM (3), @RefreshMFM (8),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13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@alb7ranya17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659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0D51B-D15E-4A9B-822B-572E2674CC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19/07/2017 - 25/07/2017</a:t>
            </a:r>
          </a:p>
        </p:txBody>
      </p:sp>
    </p:spTree>
    <p:extLst>
      <p:ext uri="{BB962C8B-B14F-4D97-AF65-F5344CB8AC3E}">
        <p14:creationId xmlns:p14="http://schemas.microsoft.com/office/powerpoint/2010/main" val="2965467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65ECA-C3B4-4782-BCC9-3322385F8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19A028-B0F1-413B-ADCF-233D555ABB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9187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885665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502019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16801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274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@_sukicandy_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(1), @Fm888kw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293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@Ahmadalsharqaw3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422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029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@k909088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337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@F_alsha6y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(14), @Fm888kw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127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786A4-157D-4432-B76A-FB65F00B4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19/07/2017 - 25/07/2017</a:t>
            </a:r>
          </a:p>
        </p:txBody>
      </p:sp>
    </p:spTree>
    <p:extLst>
      <p:ext uri="{BB962C8B-B14F-4D97-AF65-F5344CB8AC3E}">
        <p14:creationId xmlns:p14="http://schemas.microsoft.com/office/powerpoint/2010/main" val="22053313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2017-07-26T07:50:50Z</dcterms:created>
  <dcterms:modified xsi:type="dcterms:W3CDTF">2017-07-26T07:51:19Z</dcterms:modified>
</cp:coreProperties>
</file>