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0D025-426C-4355-8AA4-A1D6710B0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D27037-91B7-4A70-BBE7-EEF40E749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38572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4922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62267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8195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0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89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(25), @alqabas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91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(93),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4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(41), @AlraiMediaGroup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3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(30), @aljarida (3),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1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(8), @alqabas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(47), @aljarida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50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(20),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4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2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@abo_faisal__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91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C3AC7-3B2E-4AD0-A75E-A8A1EA343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</p:spTree>
    <p:extLst>
      <p:ext uri="{BB962C8B-B14F-4D97-AF65-F5344CB8AC3E}">
        <p14:creationId xmlns:p14="http://schemas.microsoft.com/office/powerpoint/2010/main" val="1310364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72F38-BE80-4104-8467-4F82572B9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5754E-FB78-41A3-9A2A-5685D4B9F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780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31713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20133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3398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03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@aljarida (9), @alqabas (9),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0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(17), 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09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@smok4444smok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(16), @aljarida (10), @alqabas (5),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3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@x_y65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23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20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(23),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82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@mZBt5DuQaPuZ6Uq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6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53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@kuwaitpepol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(9), @alqabas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24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05CF7-8860-436F-8296-992F01943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</p:spTree>
    <p:extLst>
      <p:ext uri="{BB962C8B-B14F-4D97-AF65-F5344CB8AC3E}">
        <p14:creationId xmlns:p14="http://schemas.microsoft.com/office/powerpoint/2010/main" val="364653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81795-B022-4BEA-A7EC-9858FAE4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73F6C-33D4-442C-9D06-72D87B94C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019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569441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2783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1398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2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3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(1), @aljarida (1), @alqabas (19),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7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@nahaar90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5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@kwwb_2012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@alqabas (25),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1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(9), @alqabas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59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97FFC-3205-42A3-B2F3-A245A69C4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</p:spTree>
    <p:extLst>
      <p:ext uri="{BB962C8B-B14F-4D97-AF65-F5344CB8AC3E}">
        <p14:creationId xmlns:p14="http://schemas.microsoft.com/office/powerpoint/2010/main" val="1644250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2017-07-26T07:20:35Z</dcterms:created>
  <dcterms:modified xsi:type="dcterms:W3CDTF">2017-07-26T07:21:04Z</dcterms:modified>
</cp:coreProperties>
</file>