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6532A-7EF8-40EE-BC85-DDAA19282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949517-32CE-4C75-BE17-99137E991A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39288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833149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179993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55724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134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@osama0007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177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@AhlamAmr3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07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@mobark1000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(19), 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348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@fdo_buitrago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04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@s6m6i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18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@LOVE1_AHLAM1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997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@BIN_MOSAED2012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42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@harbi_5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83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@txt50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9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@hrrrrbi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678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A588E-7A8F-49F4-8016-F3002CFAC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18/07/2017 - 24/07/2017</a:t>
            </a:r>
          </a:p>
        </p:txBody>
      </p:sp>
    </p:spTree>
    <p:extLst>
      <p:ext uri="{BB962C8B-B14F-4D97-AF65-F5344CB8AC3E}">
        <p14:creationId xmlns:p14="http://schemas.microsoft.com/office/powerpoint/2010/main" val="3254034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05D70-B0E8-4DAD-99BE-972FDC61A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0D1F5-520E-4741-990D-7FB23840CF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3763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540415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621024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26192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389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@hwajez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42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@gates_drem1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35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@gates_drem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319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@sma87kw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@VIVAtelecom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296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@Banbeno74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1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@noorhellewa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717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@WeatherKuwait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(9), @VIVAtelecom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77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@jjory_15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86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@Hhtrbw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07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@foz2z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248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D181C-288C-4BAF-BAD5-457EC282A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18/07/2017 - 24/07/2017</a:t>
            </a:r>
          </a:p>
        </p:txBody>
      </p:sp>
    </p:spTree>
    <p:extLst>
      <p:ext uri="{BB962C8B-B14F-4D97-AF65-F5344CB8AC3E}">
        <p14:creationId xmlns:p14="http://schemas.microsoft.com/office/powerpoint/2010/main" val="840278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D56B5-0DE5-497C-AF92-767AC3C43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9F2898-F3DA-4609-9E0D-09236CF19C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1663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373338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648183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95613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2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@BinSwaileh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33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@QX__25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617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@AhmadAAlothman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311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@omar_alfrhan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(4), @ZainKuwait (4),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325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@BNswaileh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022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93B1E-7452-4B69-9252-C4A304B1C6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18/07/2017 - 24/07/2017</a:t>
            </a:r>
          </a:p>
        </p:txBody>
      </p:sp>
    </p:spTree>
    <p:extLst>
      <p:ext uri="{BB962C8B-B14F-4D97-AF65-F5344CB8AC3E}">
        <p14:creationId xmlns:p14="http://schemas.microsoft.com/office/powerpoint/2010/main" val="39569813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2017-07-25T08:27:10Z</dcterms:created>
  <dcterms:modified xsi:type="dcterms:W3CDTF">2017-07-25T08:27:38Z</dcterms:modified>
</cp:coreProperties>
</file>