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871B1-4582-4339-AB5F-AAA8E7D4A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B3B862-9C29-4170-B067-29CDE9DCF1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1101675"/>
              </p:ext>
            </p:extLst>
          </p:nvPr>
        </p:nvGraphicFramePr>
        <p:xfrm>
          <a:off x="457200" y="1731963"/>
          <a:ext cx="8229600" cy="421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839097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05107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69663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2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@lama1111x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79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702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@nawafbader363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01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@NoName18208290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89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45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(16), @Gulf_Bank (2), @Bankboubyan (1), @Abk_kuwait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45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@AliAlbolushi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57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@y_alshmmriii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@alDawliBank (2), @Gulf_Bank (1), @Bankboubyan (9), @warbabank (2), @ALTijariCBK (1), @Abk_kuwait (2),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8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004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109F1-8F71-455D-8224-F93AFE069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18/07/2017 - 24/07/2017</a:t>
            </a:r>
          </a:p>
        </p:txBody>
      </p:sp>
    </p:spTree>
    <p:extLst>
      <p:ext uri="{BB962C8B-B14F-4D97-AF65-F5344CB8AC3E}">
        <p14:creationId xmlns:p14="http://schemas.microsoft.com/office/powerpoint/2010/main" val="3018831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07A7B-3395-41AF-BFBB-9E774AA9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A40232-23A8-4A7E-B6D1-00CB0D9597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7378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436579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803029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7106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35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@Aisha_1366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68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@Lgdy7oo77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(6), 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23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@Kwuat1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(14), @Gulf_Bank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69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@r_almontaser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869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@traaakmah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486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@aum4you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(3), @Bankboubyan (4),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8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@3sjjd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06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@Qadsawi_HH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77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@sidraaaa3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29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@kuwaitpepol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35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16316-029F-40E7-9AB6-3CF305B0AB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18/07/2017 - 24/07/2017</a:t>
            </a:r>
          </a:p>
        </p:txBody>
      </p:sp>
    </p:spTree>
    <p:extLst>
      <p:ext uri="{BB962C8B-B14F-4D97-AF65-F5344CB8AC3E}">
        <p14:creationId xmlns:p14="http://schemas.microsoft.com/office/powerpoint/2010/main" val="1071040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481A-32BB-4E7B-9162-995A88011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0B5DD-CA41-4E4B-9C64-35947DDBE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3098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98810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65121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87727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5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@gheeb65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(1), @Bankboubyan (11), @Abk_kuwait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34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@khaledd1437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9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@mmetwally77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57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@waas_absc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2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@su_occ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41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@talall35502517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461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66BB3-02E2-493C-A684-7143F3E44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18/07/2017 - 24/07/2017</a:t>
            </a:r>
          </a:p>
        </p:txBody>
      </p:sp>
    </p:spTree>
    <p:extLst>
      <p:ext uri="{BB962C8B-B14F-4D97-AF65-F5344CB8AC3E}">
        <p14:creationId xmlns:p14="http://schemas.microsoft.com/office/powerpoint/2010/main" val="5543983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2017-07-25T07:40:28Z</dcterms:created>
  <dcterms:modified xsi:type="dcterms:W3CDTF">2017-07-25T07:40:56Z</dcterms:modified>
</cp:coreProperties>
</file>