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BEE42-3F7D-49A8-9BF6-817484EE4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CEDCA-350A-4E66-B1D2-BE5E35D8B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925381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63272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87039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797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203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(11), @alghanimhondakw (3), @CadillacKW (2), 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5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19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@ahmadaloudailah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@azalzamel_z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3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28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@moona_ala7mad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91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@CPD_Kw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2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@alsubai_yousef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428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C9644-16E0-49BA-96E4-3BF414D39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17/07/2017 - 23/07/2017</a:t>
            </a:r>
          </a:p>
        </p:txBody>
      </p:sp>
    </p:spTree>
    <p:extLst>
      <p:ext uri="{BB962C8B-B14F-4D97-AF65-F5344CB8AC3E}">
        <p14:creationId xmlns:p14="http://schemas.microsoft.com/office/powerpoint/2010/main" val="3091297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31A2-9D8B-4D37-AB19-5188BEF86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1B5F9-5C61-4EB2-A44D-26AD34C66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060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88496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52488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4265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08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@abooood1987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49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@kwtklm551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2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@MARM51572096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@accc841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571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@bashiradam77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98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6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@mlhoob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66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@s3ad_alhmoud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0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@algerashi59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6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@mMMms0123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550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58B9B-B789-442D-97FF-3EA020F7F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17/07/2017 - 23/07/2017</a:t>
            </a:r>
          </a:p>
        </p:txBody>
      </p:sp>
    </p:spTree>
    <p:extLst>
      <p:ext uri="{BB962C8B-B14F-4D97-AF65-F5344CB8AC3E}">
        <p14:creationId xmlns:p14="http://schemas.microsoft.com/office/powerpoint/2010/main" val="2281517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D51CE-6349-4E76-9EC1-1103FAD2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C6ED2-3A22-4667-9E08-2DF805AE0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510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20300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50588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5603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7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@MBoFa6om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31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@waleed_alhatem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59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@Mugan55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9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@ALIAlawadi19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6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@FtpAli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606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F0A87-9CF8-4F9F-9E5E-764337B0B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17/07/2017 - 23/07/2017</a:t>
            </a:r>
          </a:p>
        </p:txBody>
      </p:sp>
    </p:spTree>
    <p:extLst>
      <p:ext uri="{BB962C8B-B14F-4D97-AF65-F5344CB8AC3E}">
        <p14:creationId xmlns:p14="http://schemas.microsoft.com/office/powerpoint/2010/main" val="2624735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2017-07-24T08:30:47Z</dcterms:created>
  <dcterms:modified xsi:type="dcterms:W3CDTF">2017-07-24T08:31:16Z</dcterms:modified>
</cp:coreProperties>
</file>