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452A6-8473-41C0-A5D1-199C183DA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9A668-7D11-4D7D-A726-4E04D830B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459534"/>
              </p:ext>
            </p:extLst>
          </p:nvPr>
        </p:nvGraphicFramePr>
        <p:xfrm>
          <a:off x="457200" y="1731963"/>
          <a:ext cx="8229600" cy="440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48915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96646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7669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64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(49), @DewaniyaMFM (1), @RefreshMFM (137), @MarinaFM (4),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6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(25), @DewaniyaMFM (1), @Fm888kw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3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(57),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19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96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51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(27), @DewaniyaMFM (13), @RefreshMFM (8),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82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@fdooy_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7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@MathayelAlhajri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(25),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80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@MA45268757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@DewaniyaMFM (2), @RefreshMFM (18),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71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@55_alhan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(15), @DewaniyaMFM (8), @RefreshMFM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44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CC2BB-DECF-4CBB-9EB3-DF5578825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12/07/2017 - 18/07/2017</a:t>
            </a:r>
          </a:p>
        </p:txBody>
      </p:sp>
    </p:spTree>
    <p:extLst>
      <p:ext uri="{BB962C8B-B14F-4D97-AF65-F5344CB8AC3E}">
        <p14:creationId xmlns:p14="http://schemas.microsoft.com/office/powerpoint/2010/main" val="177563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7E26-5B6D-41FF-83AF-3923A072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05FA2-4C01-46CE-A2FD-1E23E5935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402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03684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89599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8990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5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@kuwariim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6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(16),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5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77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@dana2azooz2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2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@inoora_n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0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(19),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65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@ei_0_0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71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@teaffmoha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9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@rainya__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@hajartv123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55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94AE5-EF25-40E2-8909-D2C981897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12/07/2017 - 18/07/2017</a:t>
            </a:r>
          </a:p>
        </p:txBody>
      </p:sp>
    </p:spTree>
    <p:extLst>
      <p:ext uri="{BB962C8B-B14F-4D97-AF65-F5344CB8AC3E}">
        <p14:creationId xmlns:p14="http://schemas.microsoft.com/office/powerpoint/2010/main" val="2830972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10FD0-F4AB-42FA-BB6E-ADFA995C2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A9F27-B05B-4BF1-AE84-4B267D742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536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37275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79656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3255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16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@ranabadwood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9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@Hf_a83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7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@F_alsha6y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@Fm888kw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11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@lvdl20023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74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@HTjsFKC08cYWHYf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734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7E702-8E20-4CA2-A5A6-692E94102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12/07/2017 - 18/07/2017</a:t>
            </a:r>
          </a:p>
        </p:txBody>
      </p:sp>
    </p:spTree>
    <p:extLst>
      <p:ext uri="{BB962C8B-B14F-4D97-AF65-F5344CB8AC3E}">
        <p14:creationId xmlns:p14="http://schemas.microsoft.com/office/powerpoint/2010/main" val="2132663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2017-07-19T08:47:18Z</dcterms:created>
  <dcterms:modified xsi:type="dcterms:W3CDTF">2017-07-19T08:47:46Z</dcterms:modified>
</cp:coreProperties>
</file>