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marinafm (Marina FM 90.4  مارينا اف ام)</c:v>
                </c:pt>
                <c:pt idx="1">
                  <c:v>fm888kw (KUWAIT PULSE)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EA-4A90-8918-EA2E875F88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marinafm (Marina FM 90.4  مارينا اف ام)</c:v>
                </c:pt>
                <c:pt idx="1">
                  <c:v>fm888kw (KUWAIT PULSE)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EA-4A90-8918-EA2E875F88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marinafm (Marina FM 90.4  مارينا اف ام)</c:v>
                </c:pt>
                <c:pt idx="1">
                  <c:v>fm888kw (KUWAIT PULSE)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EA-4A90-8918-EA2E875F88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502272"/>
        <c:axId val="237501288"/>
      </c:barChart>
      <c:catAx>
        <c:axId val="23750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501288"/>
        <c:crosses val="autoZero"/>
        <c:auto val="1"/>
        <c:lblAlgn val="ctr"/>
        <c:lblOffset val="100"/>
        <c:noMultiLvlLbl val="0"/>
      </c:catAx>
      <c:valAx>
        <c:axId val="23750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50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FC389-B57F-469C-BECB-35480C048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B75DA2-E2D9-4D5C-A8B0-9960FAA348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5750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11761-9CC0-4967-80A4-EC543B1465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12/07/2017 - 18/07/2017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13500-4415-4335-B065-61638B023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8430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Type Distribution</dc:title>
  <dc:creator>Administrator</dc:creator>
  <cp:lastModifiedBy>Administrator</cp:lastModifiedBy>
  <cp:revision>1</cp:revision>
  <dcterms:created xsi:type="dcterms:W3CDTF">2017-07-19T08:20:41Z</dcterms:created>
  <dcterms:modified xsi:type="dcterms:W3CDTF">2017-07-19T08:20:44Z</dcterms:modified>
</cp:coreProperties>
</file>