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7873-AD5D-47E4-BEB2-DBC46196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6C77A-9CA7-4FF4-8009-30DC65D5E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352985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52098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6352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3548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8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3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5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(19), @alqabas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@ALz3eem_qtr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(29),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66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(37), @alqabas (31),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12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9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(38), 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7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(21),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6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A902D-1DB7-452C-99C2-F7508BC9F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358604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159A-CA9F-4515-9DF1-F0F50B199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40A36-939E-420B-AFDE-0B862016C4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912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2210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414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8216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25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(3), @alqabas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3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@alqabas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73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(7),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3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61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0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12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0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9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@nawafalzafiri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1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0BBE2-232F-418D-942F-43BBF06DF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114224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AEAAF-823C-4312-8446-880B8B2E7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A4315-264B-4942-8973-9C162295B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558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15255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02189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537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4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@4LV27gWLeuOl6i0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(2), @aljarida (1), @alqabas (9),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79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@mZBt5DuQaPuZ6Uq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7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@alqabas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483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6EB68-E2D6-4EB9-B34D-0AA61D65C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12/07/2017 - 18/07/2017</a:t>
            </a:r>
          </a:p>
        </p:txBody>
      </p:sp>
    </p:spTree>
    <p:extLst>
      <p:ext uri="{BB962C8B-B14F-4D97-AF65-F5344CB8AC3E}">
        <p14:creationId xmlns:p14="http://schemas.microsoft.com/office/powerpoint/2010/main" val="3812438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2017-07-19T08:03:45Z</dcterms:created>
  <dcterms:modified xsi:type="dcterms:W3CDTF">2017-07-19T08:04:14Z</dcterms:modified>
</cp:coreProperties>
</file>