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81305-D503-43CF-8B97-3D93E8D37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416230-B1F1-4573-A392-725ED22208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0983699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629520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11509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65253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2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@elbedry13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@alqabas (480)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62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@salwa_ahmed_q81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97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@roqiaafahed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44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@amira202_q8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03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@monakhaled_q8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(204)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68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@abdalmalek_55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(73), @AlraiMediaGroup (4), @alqabas (106)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97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@mjhol_alhwiah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(67), @AlraiMediaGroup (3), @alqabas (108)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30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@ewa_qtr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(45), @AlraiMediaGroup (2), @alqabas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759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@al39emi_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@AlraiMediaGroup (1), @alqabas (108)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543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(102), @AlAnba_News_KW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708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F9CAC-1FB5-4442-89A4-32F60A518D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12/01/2017 - 18/01/2017</a:t>
            </a:r>
          </a:p>
        </p:txBody>
      </p:sp>
    </p:spTree>
    <p:extLst>
      <p:ext uri="{BB962C8B-B14F-4D97-AF65-F5344CB8AC3E}">
        <p14:creationId xmlns:p14="http://schemas.microsoft.com/office/powerpoint/2010/main" val="143960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3E376-469A-4281-AC3F-9DDF7301D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38EB8B-71D8-4EFD-BB27-09097EE3A4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1035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106345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251158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03161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72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(4), @alqabas (5), @AlAnba_News_KW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90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(52), @AlraiMediaGroup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4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@DjgZec9ixpEQMJO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@AlraiMediaGroup (28), @alqabas (21), @AlAnba_News_KW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2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(42), @alqabas (6), @AlAnba_News_KW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68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@abdullahnaser99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(9), @alqabas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75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@za3em3arbawy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(32), @alqabas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95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@GrenItaly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(36), @alqabas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40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@mar3oooooooob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(37), @alqabas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28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(22), @alqabas (15), @AlAnba_News_KW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26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CDE98-FE9C-42AC-A553-43D519179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12/01/2017 - 18/01/2017</a:t>
            </a:r>
          </a:p>
        </p:txBody>
      </p:sp>
    </p:spTree>
    <p:extLst>
      <p:ext uri="{BB962C8B-B14F-4D97-AF65-F5344CB8AC3E}">
        <p14:creationId xmlns:p14="http://schemas.microsoft.com/office/powerpoint/2010/main" val="1150208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FE983-61FE-4055-B2E4-42CC40E5F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865FB5-16F4-433B-86A8-5F2977FA5C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3539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487943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59510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2682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4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@NawalDell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(38), @alqabas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63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@AbdlAlshammari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(35), @alqabas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19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@hgfah35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(28), @alqabas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74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@khaledAlmutawa0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(30), @alqabas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68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@soo6kuwaiti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(34), @alqabas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25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@ALMAZYON7amod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(30), @alqabas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78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2CAAB-DDF1-4F95-9AF6-027C2560F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12/01/2017 - 18/01/2017</a:t>
            </a:r>
          </a:p>
        </p:txBody>
      </p:sp>
    </p:spTree>
    <p:extLst>
      <p:ext uri="{BB962C8B-B14F-4D97-AF65-F5344CB8AC3E}">
        <p14:creationId xmlns:p14="http://schemas.microsoft.com/office/powerpoint/2010/main" val="12922227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2017-07-19T07:22:03Z</dcterms:created>
  <dcterms:modified xsi:type="dcterms:W3CDTF">2017-07-19T07:22:32Z</dcterms:modified>
</cp:coreProperties>
</file>