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B1112-3DD7-4EA9-A44B-33563C3C1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E42974-4F73-48E6-B7C6-A58C643798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18501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713988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78969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0274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90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@WWzIoDGrbqGlDFD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(54),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57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@loooraaa111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(44),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4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03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@Ahmeedx6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1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@osama0007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53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@sajaya55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24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@mfd7_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03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@estf_kw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3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@MahmoudKhammiis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076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2426B-E371-47AA-AAB1-A500D242A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11/07/2017 - 17/07/2017</a:t>
            </a:r>
          </a:p>
        </p:txBody>
      </p:sp>
    </p:spTree>
    <p:extLst>
      <p:ext uri="{BB962C8B-B14F-4D97-AF65-F5344CB8AC3E}">
        <p14:creationId xmlns:p14="http://schemas.microsoft.com/office/powerpoint/2010/main" val="253816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79A5-A880-42C3-AD4E-0EFB14F14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4CE10E-F561-45B8-82A9-D47042A8C0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522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005185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54811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5817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71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@knr_knr_knr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68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@AmerSalim17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(3),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24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@fa6amii87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8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@noorhellewa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@2025Too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8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25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@bobarrak76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086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@Nnnnnnn767Y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74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@55Fawz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37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@sdfulqa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697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B944B-F818-40EA-A795-C797FC17D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11/07/2017 - 17/07/2017</a:t>
            </a:r>
          </a:p>
        </p:txBody>
      </p:sp>
    </p:spTree>
    <p:extLst>
      <p:ext uri="{BB962C8B-B14F-4D97-AF65-F5344CB8AC3E}">
        <p14:creationId xmlns:p14="http://schemas.microsoft.com/office/powerpoint/2010/main" val="3287045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6431C-A78D-4EBA-9BA1-F0D1DD5B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6B917-2451-44D3-89D9-43D782BA82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011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779000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715853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82715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54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@UmSahlM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90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@moh1979q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67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@Mstahlekq8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85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@leaw3sad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35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@abowleed_rami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688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C4059-6313-44BC-B2F3-33527C7C5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11/07/2017 - 17/07/2017</a:t>
            </a:r>
          </a:p>
        </p:txBody>
      </p:sp>
    </p:spTree>
    <p:extLst>
      <p:ext uri="{BB962C8B-B14F-4D97-AF65-F5344CB8AC3E}">
        <p14:creationId xmlns:p14="http://schemas.microsoft.com/office/powerpoint/2010/main" val="2256797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2017-07-18T09:07:18Z</dcterms:created>
  <dcterms:modified xsi:type="dcterms:W3CDTF">2017-07-18T09:07:46Z</dcterms:modified>
</cp:coreProperties>
</file>