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F4ED0-0FFB-406F-9A80-B0D4FCBD4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0FF15E-6558-42BA-8AFF-B250EB299D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538982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774180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10027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196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35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@mohamma04352418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01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@WWr___________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16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@Mohdkandari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757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@she3r_56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93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@DRFOXUK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1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707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@saoudaltrqsy70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(17), @alDawliBank (6),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89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@633KHA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(17),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63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@dlaa59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(16),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36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@AliHarbi_H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670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00B46-BA27-4AFF-BF61-66951DA08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11/07/2017 - 17/07/2017</a:t>
            </a:r>
          </a:p>
        </p:txBody>
      </p:sp>
    </p:spTree>
    <p:extLst>
      <p:ext uri="{BB962C8B-B14F-4D97-AF65-F5344CB8AC3E}">
        <p14:creationId xmlns:p14="http://schemas.microsoft.com/office/powerpoint/2010/main" val="4105229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17FC7-1AE3-4237-BEA9-E48F1629D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04E3FE-8044-4889-A2C3-882886A0D7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9118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13774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67766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66944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73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@Emad_omda12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691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@werkuwait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45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@maghul143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97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@3nzrut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00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@ebinbassam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51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@ll11ma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53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@e_almuqait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637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@kldalaqeel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77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@WorldGirl_SOR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794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@sally4446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490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04FD1-C52A-4139-8917-124C479A0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11/07/2017 - 17/07/2017</a:t>
            </a:r>
          </a:p>
        </p:txBody>
      </p:sp>
    </p:spTree>
    <p:extLst>
      <p:ext uri="{BB962C8B-B14F-4D97-AF65-F5344CB8AC3E}">
        <p14:creationId xmlns:p14="http://schemas.microsoft.com/office/powerpoint/2010/main" val="110625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0762D-E60E-4240-AE2B-44D62D207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E6CF9E-AB19-4078-9455-32B9AD1045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9260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332379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14718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7275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862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@CuleHazza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5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@wesal_d3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672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@EdEEs77OBadDDyy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783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@Nsim3364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35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@abdalhh_ii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615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9E635-A175-4376-8E03-B106CF410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11/07/2017 - 17/07/2017</a:t>
            </a:r>
          </a:p>
        </p:txBody>
      </p:sp>
    </p:spTree>
    <p:extLst>
      <p:ext uri="{BB962C8B-B14F-4D97-AF65-F5344CB8AC3E}">
        <p14:creationId xmlns:p14="http://schemas.microsoft.com/office/powerpoint/2010/main" val="10651312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2017-07-18T07:39:06Z</dcterms:created>
  <dcterms:modified xsi:type="dcterms:W3CDTF">2017-07-18T07:39:34Z</dcterms:modified>
</cp:coreProperties>
</file>