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D6BB0-5B9E-4825-8DA0-8621A1199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9A4E3-ED4A-4A2A-A681-BE73951150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48040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159099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31028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044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15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@sharkdark0712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10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@JacquesMcCoy_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1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@Noufal54587799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4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@Tretops51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35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@Luc_Phoenix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@ANLoutfi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81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@SuheilDamouny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6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@velmurugan_uae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(5), @MashreqTweets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21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@rlkumawat48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8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77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3E74A-404B-45AC-ABFB-36267269B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07/07/2017 - 14/07/2017</a:t>
            </a:r>
          </a:p>
        </p:txBody>
      </p:sp>
    </p:spTree>
    <p:extLst>
      <p:ext uri="{BB962C8B-B14F-4D97-AF65-F5344CB8AC3E}">
        <p14:creationId xmlns:p14="http://schemas.microsoft.com/office/powerpoint/2010/main" val="38388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D9F39-DA50-4E55-8FC3-02AE7FB8B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99C91-011A-4775-A90E-F39E6DF5F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6253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93287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60898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61334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55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@AbuAli34855393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(1), @MashreqTweets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@AbdulRashidQu13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47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@agarwal_punit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27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@TDAllonsy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5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@faridhalabi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27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@summer_said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05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@GhaidaKhader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0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@Liv_BeYou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96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@gibson_koshy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9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@GeorginaLouiseT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82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0C775-099C-48E9-B6C5-872034C9E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07/07/2017 - 14/07/2017</a:t>
            </a:r>
          </a:p>
        </p:txBody>
      </p:sp>
    </p:spTree>
    <p:extLst>
      <p:ext uri="{BB962C8B-B14F-4D97-AF65-F5344CB8AC3E}">
        <p14:creationId xmlns:p14="http://schemas.microsoft.com/office/powerpoint/2010/main" val="118816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4037-73A9-4774-B851-1D75ECCA6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7AD550-5677-4B8C-9145-FDD23603FB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984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582237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26006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28210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56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@IAmA_Z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64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@Karvenkp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4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@bhawanapreetish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@MashreqTweets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6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@Modivaibhav17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0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@Ajjuuae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48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2FA85-B24F-4092-ADF6-F1CA945B2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07/07/2017 - 14/07/2017</a:t>
            </a:r>
          </a:p>
        </p:txBody>
      </p:sp>
    </p:spTree>
    <p:extLst>
      <p:ext uri="{BB962C8B-B14F-4D97-AF65-F5344CB8AC3E}">
        <p14:creationId xmlns:p14="http://schemas.microsoft.com/office/powerpoint/2010/main" val="293833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2017-07-17T10:11:54Z</dcterms:created>
  <dcterms:modified xsi:type="dcterms:W3CDTF">2017-07-17T10:12:22Z</dcterms:modified>
</cp:coreProperties>
</file>