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F44F-220F-4964-8FE6-B4650B4E1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204C94-0930-448D-A408-A2BF8B5A0C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0708757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28089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13390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385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7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@8086Hibiki3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5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@alghanimhondakw (1), @CadillacKW (1), 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02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(2), @FordAlghanim (1), 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164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@ZdashtiZ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48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@meshmesha73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36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@q8_panther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12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@AaAlmomd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13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@Sdsfsg1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7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39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@pompoooo1434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171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0B7923-4B32-4BB5-89D1-0C318DE48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10/07/2017 - 16/07/2017</a:t>
            </a:r>
          </a:p>
        </p:txBody>
      </p:sp>
    </p:spTree>
    <p:extLst>
      <p:ext uri="{BB962C8B-B14F-4D97-AF65-F5344CB8AC3E}">
        <p14:creationId xmlns:p14="http://schemas.microsoft.com/office/powerpoint/2010/main" val="1896340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AC113-5B3E-45AC-A1AE-C29A071EB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13D6BC-71F8-4103-B50D-B5DB15A188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597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50746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89857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8486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80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@Fahadshammar83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5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@yusuft111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2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@abohax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55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@Tahanamr86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2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@mohamadaljuma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8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@50_mot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62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@Hidetakaaa09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1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@Khaledar13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925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@ahmad_22221111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49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@sada7f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@CadillacKW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496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E62D1-399B-4BEF-B455-0AFECB774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10/07/2017 - 16/07/2017</a:t>
            </a:r>
          </a:p>
        </p:txBody>
      </p:sp>
    </p:spTree>
    <p:extLst>
      <p:ext uri="{BB962C8B-B14F-4D97-AF65-F5344CB8AC3E}">
        <p14:creationId xmlns:p14="http://schemas.microsoft.com/office/powerpoint/2010/main" val="2959724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61BF-02E8-4AD6-B370-7C4F51D2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CD2F4D-C234-43A1-A962-719A42A2E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566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897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49126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8822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36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@Normandi76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97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@GHOSTFX489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42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@TeeSWaa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723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@IronSana2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6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@Shhabhmmad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550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D385F-AD69-4632-A4C2-6EDC5252ED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10/07/2017 - 16/07/2017</a:t>
            </a:r>
          </a:p>
        </p:txBody>
      </p:sp>
    </p:spTree>
    <p:extLst>
      <p:ext uri="{BB962C8B-B14F-4D97-AF65-F5344CB8AC3E}">
        <p14:creationId xmlns:p14="http://schemas.microsoft.com/office/powerpoint/2010/main" val="3789983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2017-07-17T08:16:42Z</dcterms:created>
  <dcterms:modified xsi:type="dcterms:W3CDTF">2017-07-17T08:17:11Z</dcterms:modified>
</cp:coreProperties>
</file>