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E1303-C1B0-421B-BD68-10C829390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3B41C6-65DC-42F6-AB9A-F672C4648B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223483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01745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91341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41978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83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(36), @RefreshMFM (153),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08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(65), @RefreshMFM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27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@dhaiahmed11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(59),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08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(57),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1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67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94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@55_alhan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(18), @DewaniyaMFM (10), @RefreshMFM (2),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12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@EIhamAjram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(21), @MarinaFM (1),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605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@itsmanosh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36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@losha114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349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44BC1-78F0-4549-8665-62C14B800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05/07/2017 - 11/07/2017</a:t>
            </a:r>
          </a:p>
        </p:txBody>
      </p:sp>
    </p:spTree>
    <p:extLst>
      <p:ext uri="{BB962C8B-B14F-4D97-AF65-F5344CB8AC3E}">
        <p14:creationId xmlns:p14="http://schemas.microsoft.com/office/powerpoint/2010/main" val="77177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6A52B-4560-48A3-AAD6-7E4F42702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4210ED-B84E-482D-9B87-6D440E1B4A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740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398536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29876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4419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2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@samara_n8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32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@kuwait_fanz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769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@DewaniyaMFM (10),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24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@Lovedidnotstart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@RefreshMFM (3),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81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@salansarii__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28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@lvdl20023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458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@salnashi6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92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@nanso15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(11), @MarinaFM (1),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77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@XONNAFh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(12), @MarinaFM (1),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76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@YousefJR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358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7924A-454D-415A-B9E5-4F81C2CD0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05/07/2017 - 11/07/2017</a:t>
            </a:r>
          </a:p>
        </p:txBody>
      </p:sp>
    </p:spTree>
    <p:extLst>
      <p:ext uri="{BB962C8B-B14F-4D97-AF65-F5344CB8AC3E}">
        <p14:creationId xmlns:p14="http://schemas.microsoft.com/office/powerpoint/2010/main" val="4031200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7375A-35A9-466A-B3C8-0AF0F5DD1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B4C56E-D253-43F7-940F-EB80A62F8D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313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555753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99369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0460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18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@reham8am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73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93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13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@1Mahosh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293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@MathayelAlhajri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87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94310-FB85-4481-B029-401A8C0F9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05/07/2017 - 11/07/2017</a:t>
            </a:r>
          </a:p>
        </p:txBody>
      </p:sp>
    </p:spTree>
    <p:extLst>
      <p:ext uri="{BB962C8B-B14F-4D97-AF65-F5344CB8AC3E}">
        <p14:creationId xmlns:p14="http://schemas.microsoft.com/office/powerpoint/2010/main" val="4122406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2017-07-12T08:03:27Z</dcterms:created>
  <dcterms:modified xsi:type="dcterms:W3CDTF">2017-07-12T08:03:56Z</dcterms:modified>
</cp:coreProperties>
</file>