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DFB3B-845F-4F41-8187-62613FF0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4C188-452C-4837-8A4E-762CA7F56D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448535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00167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07570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027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30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55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@Mj6n8Xx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@AlraiMediaGroup (31), @alqabas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3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@darinnaser_q8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57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(32), @aljarida (21), 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21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(36), @alqabas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2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0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(39), @AlraiMediaGroup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2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@qaherhom_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(22),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44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@DjgZec9ixpEQMJO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(25), 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2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@AlraiMediaGroup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096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B32E8-7368-480D-AFEE-575447FC2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05/07/2017 - 11/07/2017</a:t>
            </a:r>
          </a:p>
        </p:txBody>
      </p:sp>
    </p:spTree>
    <p:extLst>
      <p:ext uri="{BB962C8B-B14F-4D97-AF65-F5344CB8AC3E}">
        <p14:creationId xmlns:p14="http://schemas.microsoft.com/office/powerpoint/2010/main" val="478395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7B639-5808-44F0-87CF-D6CD6F02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30708-5F6E-4B2F-8AA9-136B1A976A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488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11789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39074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1124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0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@ALz3eem_qtr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(13), @alqabas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79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3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@Mdrajonmondal1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69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(17), @alqabas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4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@amanenatwdena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11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(8), @alqabas (8),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9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3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@farisalahmad2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(31), @alqabas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7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@alqabas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31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@zayed1222221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@alqabas (23),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44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6E084-22B0-4F65-984D-CC4B33BED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05/07/2017 - 11/07/2017</a:t>
            </a:r>
          </a:p>
        </p:txBody>
      </p:sp>
    </p:spTree>
    <p:extLst>
      <p:ext uri="{BB962C8B-B14F-4D97-AF65-F5344CB8AC3E}">
        <p14:creationId xmlns:p14="http://schemas.microsoft.com/office/powerpoint/2010/main" val="26573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BE98-CE22-4593-9A3D-770C62B3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90463-9347-40FB-ACCC-AA5CFDAC5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6013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15089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22670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5647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74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06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@faisalgulf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3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@NKHALIDQ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2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@idjvyig111111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75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30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9F80A-FBCB-48A6-89DD-A392401A8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05/07/2017 - 11/07/2017</a:t>
            </a:r>
          </a:p>
        </p:txBody>
      </p:sp>
    </p:spTree>
    <p:extLst>
      <p:ext uri="{BB962C8B-B14F-4D97-AF65-F5344CB8AC3E}">
        <p14:creationId xmlns:p14="http://schemas.microsoft.com/office/powerpoint/2010/main" val="608203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2017-07-12T07:24:01Z</dcterms:created>
  <dcterms:modified xsi:type="dcterms:W3CDTF">2017-07-12T07:24:30Z</dcterms:modified>
</cp:coreProperties>
</file>