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3C11A-09CA-4302-9050-522DF325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9D566B-D9E4-463D-A348-06F58ECD4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22489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11595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96837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7325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4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@moshahedmoshref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45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@busaleh_75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(57),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42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@MHK94_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(26), 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69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0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@Dr_Samar_Baqer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53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@joryahmedjabri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2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@MacBandi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35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@abdullahbotafra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(13), 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00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@shima_almarzouq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729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76A9C-E03F-47D1-96C4-2B7C0AD10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04/07/2017 - 10/07/2017</a:t>
            </a:r>
          </a:p>
        </p:txBody>
      </p:sp>
    </p:spTree>
    <p:extLst>
      <p:ext uri="{BB962C8B-B14F-4D97-AF65-F5344CB8AC3E}">
        <p14:creationId xmlns:p14="http://schemas.microsoft.com/office/powerpoint/2010/main" val="2716415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199C-9927-4DE6-9E30-02A3BC28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CC409-C45D-41B5-956C-F9DEFCD6F6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144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83349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00957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817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41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@bumishkal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(12),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6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@abokhalood79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49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@Abdulatif711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4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@AlshahabiYousef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@amajid409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3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@aryos32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9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@evoCQhP6jZ1pbcn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84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@Nq_91i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8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@alzuhaire10B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3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@Falahabunahar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678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19B8F-3E9B-4106-A1D2-0B6C03175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04/07/2017 - 10/07/2017</a:t>
            </a:r>
          </a:p>
        </p:txBody>
      </p:sp>
    </p:spTree>
    <p:extLst>
      <p:ext uri="{BB962C8B-B14F-4D97-AF65-F5344CB8AC3E}">
        <p14:creationId xmlns:p14="http://schemas.microsoft.com/office/powerpoint/2010/main" val="2553453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59138-6E8E-4C03-942E-3AE75644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37DF9-474F-41C7-9DD6-2E8E21D27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2766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31121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0162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69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30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@Albkoori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(8), 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4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@Abdolotief40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8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@bobarrak76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26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@22_al5shf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38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@hanialmathkoor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224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3A45E-FEF3-4118-B77F-99313D25D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04/07/2017 - 10/07/2017</a:t>
            </a:r>
          </a:p>
        </p:txBody>
      </p:sp>
    </p:spTree>
    <p:extLst>
      <p:ext uri="{BB962C8B-B14F-4D97-AF65-F5344CB8AC3E}">
        <p14:creationId xmlns:p14="http://schemas.microsoft.com/office/powerpoint/2010/main" val="3632691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2017-07-11T08:17:30Z</dcterms:created>
  <dcterms:modified xsi:type="dcterms:W3CDTF">2017-07-11T08:17:58Z</dcterms:modified>
</cp:coreProperties>
</file>