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76BDD-17AC-473F-901D-A0C06AC79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C69B03-BDAA-4A3A-AE8F-86D17202A8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304459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575819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049855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13827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277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@bad7t8ur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648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@WWr___________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870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069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@wesal_d3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446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@7644FOFO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(1), @warbabank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403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@faisalq8414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(24),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620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@mohammadzidan1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453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@bogaithq8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656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@azooz9976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67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@hmoood_q8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546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29E8C-44D6-4ECA-981B-F902FF08C1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04/07/2017 - 10/07/2017</a:t>
            </a:r>
          </a:p>
        </p:txBody>
      </p:sp>
    </p:spTree>
    <p:extLst>
      <p:ext uri="{BB962C8B-B14F-4D97-AF65-F5344CB8AC3E}">
        <p14:creationId xmlns:p14="http://schemas.microsoft.com/office/powerpoint/2010/main" val="32481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31C65-B05C-4C19-8701-D7F9EACC7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3CA509-9C19-4391-8D91-E0B9C811AC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7954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55555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505271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74860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24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@Sam2277274101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60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@Reemo00Knt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40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@hrxTJUvDVVBjMv4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(2), @Bankboubyan (5), @ALTijariCBK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381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@11Shjn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45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@Sweeet_RT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314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@wm9n32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@ALTijariCBK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84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@katrena2015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12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@NhGa7k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51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@mxe504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50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@alnahdi733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234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9F80C-1D2D-43F8-A8D5-08DA76F25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04/07/2017 - 10/07/2017</a:t>
            </a:r>
          </a:p>
        </p:txBody>
      </p:sp>
    </p:spTree>
    <p:extLst>
      <p:ext uri="{BB962C8B-B14F-4D97-AF65-F5344CB8AC3E}">
        <p14:creationId xmlns:p14="http://schemas.microsoft.com/office/powerpoint/2010/main" val="298392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A9D13-1A50-4402-A64B-B9D276D85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0A34A3-82F4-47BE-8CEA-78C6D71F34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8156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60086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390308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50214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219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@mohis121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067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@algl123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640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@KHALED_p92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282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@allshahad93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688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@wwsam48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520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336EE-DE68-4135-8B97-8953F6A6A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04/07/2017 - 10/07/2017</a:t>
            </a:r>
          </a:p>
        </p:txBody>
      </p:sp>
    </p:spTree>
    <p:extLst>
      <p:ext uri="{BB962C8B-B14F-4D97-AF65-F5344CB8AC3E}">
        <p14:creationId xmlns:p14="http://schemas.microsoft.com/office/powerpoint/2010/main" val="41559921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2017-07-11T07:11:36Z</dcterms:created>
  <dcterms:modified xsi:type="dcterms:W3CDTF">2017-07-11T07:12:04Z</dcterms:modified>
</cp:coreProperties>
</file>