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3CF9C-D7D1-4F87-93FA-A65231B59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B48B4-24C5-4849-A9A9-1C94047343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12388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178705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889941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7385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7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@gold75627805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2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@K_ALNuwaief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80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@mishsalm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85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@kfokfo5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94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@NHALDaihani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61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@Bandr33627033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8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91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@meshmesha73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69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D6746-47F7-484D-B3B9-067BA53FE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03/07/2017 - 09/07/2017</a:t>
            </a:r>
          </a:p>
        </p:txBody>
      </p:sp>
    </p:spTree>
    <p:extLst>
      <p:ext uri="{BB962C8B-B14F-4D97-AF65-F5344CB8AC3E}">
        <p14:creationId xmlns:p14="http://schemas.microsoft.com/office/powerpoint/2010/main" val="61636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DAD4D-2C6A-49F1-B7DB-C79F8201B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8083D-0C5F-4F30-AAA9-3964176CA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774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1072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15968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7797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@hkm1433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39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@ali_fyd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8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@AmeenSaleh1946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03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@boflannn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02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@saroon_almaull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61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@ghgh13131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22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@5Dec__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07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@abood_alkndri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8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@AlhajalyAli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5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@forx78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28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50EF3-0F31-405C-9798-7064DFDA7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03/07/2017 - 09/07/2017</a:t>
            </a:r>
          </a:p>
        </p:txBody>
      </p:sp>
    </p:spTree>
    <p:extLst>
      <p:ext uri="{BB962C8B-B14F-4D97-AF65-F5344CB8AC3E}">
        <p14:creationId xmlns:p14="http://schemas.microsoft.com/office/powerpoint/2010/main" val="183319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D6C07-94A5-4BD1-9599-8DF2390C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AAE12-C38E-4590-94A1-129E6884EC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340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88069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56329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625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81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@X19025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16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@k12345651227429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31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@n_al_khalidi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10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@75_oooo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28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@MTheorder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297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6AEEC-3DD8-4898-B289-7ED23C82A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03/07/2017 - 09/07/2017</a:t>
            </a:r>
          </a:p>
        </p:txBody>
      </p:sp>
    </p:spTree>
    <p:extLst>
      <p:ext uri="{BB962C8B-B14F-4D97-AF65-F5344CB8AC3E}">
        <p14:creationId xmlns:p14="http://schemas.microsoft.com/office/powerpoint/2010/main" val="1081423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2017-07-10T08:15:20Z</dcterms:created>
  <dcterms:modified xsi:type="dcterms:W3CDTF">2017-07-10T08:15:49Z</dcterms:modified>
</cp:coreProperties>
</file>