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5A923-738F-49D9-92CF-E0C021A4D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2DD015-62B7-4D2C-B8EB-63F8A4E176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219334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806824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453670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63714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21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@sharkdark0712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49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@aalnaqbi89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28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20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@MeMujtabaMohd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50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@agarwal_punit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954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@AbdulRashidQu13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(6), @MashreqTweets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755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@SusanthaDissa10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71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@MKharotay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5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@mko_ceo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65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@RamiRehim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529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6617E-DB4D-425C-8B41-94D774FB21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29/06/2017 - 06/07/2017</a:t>
            </a:r>
          </a:p>
        </p:txBody>
      </p:sp>
    </p:spTree>
    <p:extLst>
      <p:ext uri="{BB962C8B-B14F-4D97-AF65-F5344CB8AC3E}">
        <p14:creationId xmlns:p14="http://schemas.microsoft.com/office/powerpoint/2010/main" val="2502397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ADE69-AE18-479C-ACD9-843C0129A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A56119-3576-4AB9-85BA-B5214B6A5E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963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02110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02489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20051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135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@raychdigitalink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618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@Mohamedsabeel13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@MashreqTweets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7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@ShawarmaShawty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32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@MohssinAssaban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67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@jessicabellaBLG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11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@ManiacusXtremus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65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@rohitkohli1978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52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@chadisnaifer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58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@arabiangolftv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09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@kiranjoyv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@MashreqTweets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748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331AF-6947-4C89-AE87-064F882A5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29/06/2017 - 06/07/2017</a:t>
            </a:r>
          </a:p>
        </p:txBody>
      </p:sp>
    </p:spTree>
    <p:extLst>
      <p:ext uri="{BB962C8B-B14F-4D97-AF65-F5344CB8AC3E}">
        <p14:creationId xmlns:p14="http://schemas.microsoft.com/office/powerpoint/2010/main" val="70932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DE32-74A6-43DE-8B84-F7630DE06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7CC429-8465-4B7A-A46F-267C80946F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7064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833016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64985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05669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60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@LubnaQassim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20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@thisisaby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05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@antopmalu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@MashreqTweets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09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@Hussain98332666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28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@AsadPalekar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574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957D5-7FCF-46A6-95BB-E72A567D1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29/06/2017 - 06/07/2017</a:t>
            </a:r>
          </a:p>
        </p:txBody>
      </p:sp>
    </p:spTree>
    <p:extLst>
      <p:ext uri="{BB962C8B-B14F-4D97-AF65-F5344CB8AC3E}">
        <p14:creationId xmlns:p14="http://schemas.microsoft.com/office/powerpoint/2010/main" val="4100790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2017-07-07T07:14:05Z</dcterms:created>
  <dcterms:modified xsi:type="dcterms:W3CDTF">2017-07-07T07:14:33Z</dcterms:modified>
</cp:coreProperties>
</file>