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F760-220E-461E-BD6C-D6F4FD432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1278F-FA22-4662-97A8-C9CF0D2CC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2078285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51803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66275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5935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74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17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(31),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8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(24), @DewaniyaMFM (2), @RefreshMFM (10), @noonmfm (2),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8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1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@RefreshMFM (12),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00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61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(1), @noonmfm (1), @Fm888kw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4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@fooofa_nad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0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@55_alhan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(22),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26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9DC06-B3F1-4E6B-BFD1-2306AAB76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24881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24FB5-6ACD-4270-A9D6-59EABA37E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2C018-A10B-445A-9B65-85CE0D8A3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772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140527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37869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6380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7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(1), @RefreshMFM (12), @noonmfm (1),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7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@DewaniyaMFM (2), @RefreshMFM (7), @noonmfm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1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@Alaa199632mefl2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(2), @RefreshMFM (10), @noonmfm (1),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44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@1Mahosh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@DewaniyaMFM (4), @noonmfm (2),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6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2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04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39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@Abdulazizluies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788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F3615-0F91-407E-BE0F-0FF24C3A7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4183093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B5174-411D-41BE-B651-A0E7C683F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041E4-0ABC-41D0-8D85-A7126DA5D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425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628258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2448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9303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9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@MarinaFM (1),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72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4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29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@b0j0har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80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@Nourrax6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2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@umsobah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74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@FalahUiraqi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(2), @RefreshMFM (4), @noonmfm (1),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636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1EE0D-E972-4C6C-A2A0-073C8C9D4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4263185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2017-07-05T08:33:44Z</dcterms:created>
  <dcterms:modified xsi:type="dcterms:W3CDTF">2017-07-05T08:34:13Z</dcterms:modified>
</cp:coreProperties>
</file>